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256" r:id="rId5"/>
    <p:sldId id="257" r:id="rId6"/>
    <p:sldId id="266" r:id="rId7"/>
    <p:sldId id="267" r:id="rId8"/>
    <p:sldId id="268" r:id="rId9"/>
    <p:sldId id="270" r:id="rId10"/>
    <p:sldId id="271" r:id="rId11"/>
    <p:sldId id="272" r:id="rId12"/>
    <p:sldId id="273" r:id="rId13"/>
    <p:sldId id="274" r:id="rId14"/>
    <p:sldId id="275" r:id="rId15"/>
    <p:sldId id="277" r:id="rId16"/>
    <p:sldId id="276" r:id="rId17"/>
    <p:sldId id="278" r:id="rId18"/>
    <p:sldId id="279" r:id="rId19"/>
    <p:sldId id="280" r:id="rId20"/>
    <p:sldId id="306" r:id="rId21"/>
    <p:sldId id="307" r:id="rId22"/>
    <p:sldId id="308" r:id="rId23"/>
    <p:sldId id="309" r:id="rId24"/>
    <p:sldId id="310" r:id="rId25"/>
    <p:sldId id="311" r:id="rId26"/>
    <p:sldId id="312"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A2CA"/>
    <a:srgbClr val="CD0920"/>
    <a:srgbClr val="C0DB37"/>
    <a:srgbClr val="0402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9" d="100"/>
          <a:sy n="79" d="100"/>
        </p:scale>
        <p:origin x="-1260"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8/21/2015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DHS:  Department of Homeland Security, the Federal agency that oversees</a:t>
            </a:r>
            <a:r>
              <a:rPr lang="en-US" baseline="0" dirty="0" smtClean="0"/>
              <a:t> immigration law and enforcement.</a:t>
            </a:r>
          </a:p>
          <a:p>
            <a:r>
              <a:rPr lang="en-US" baseline="0" dirty="0" smtClean="0"/>
              <a:t>ICE:  Immigration and Customs Enforcement, the subdivision of DHS that handles immigration investigations and enforcement and takes unaccompanied immigrant children into custody.  Includes (Homeland Security Investigations) and ERO (Enforcement and Removal Operations).</a:t>
            </a:r>
          </a:p>
          <a:p>
            <a:r>
              <a:rPr lang="en-US" baseline="0" dirty="0" smtClean="0"/>
              <a:t>DHHS:  Department of Health and Human Services, the Federal agency that takes custody of and provides services to </a:t>
            </a:r>
            <a:r>
              <a:rPr lang="en-US" baseline="0" dirty="0" err="1" smtClean="0"/>
              <a:t>unacompanied</a:t>
            </a:r>
            <a:r>
              <a:rPr lang="en-US" baseline="0" dirty="0" smtClean="0"/>
              <a:t> immigrant children as the await adjudication.</a:t>
            </a:r>
          </a:p>
          <a:p>
            <a:r>
              <a:rPr lang="en-US" baseline="0" dirty="0" smtClean="0"/>
              <a:t>ORR:  Office of Refugee and Resettlement, a subdivision of DHHS with the responsibility to provide for the custody, care and placement of unaccompanied immigrant children until their immigration case is completed.</a:t>
            </a:r>
            <a:endParaRPr lang="en-US" dirty="0"/>
          </a:p>
        </p:txBody>
      </p:sp>
      <p:sp>
        <p:nvSpPr>
          <p:cNvPr id="4" name="Slide Number Placeholder 3"/>
          <p:cNvSpPr>
            <a:spLocks noGrp="1"/>
          </p:cNvSpPr>
          <p:nvPr>
            <p:ph type="sldNum" sz="quarter" idx="10"/>
          </p:nvPr>
        </p:nvSpPr>
        <p:spPr/>
        <p:txBody>
          <a:bodyPr/>
          <a:lstStyle/>
          <a:p>
            <a:fld id="{7D75CCF3-C987-461C-AC66-59E498D2E940}"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28646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3043527-8EAB-40B4-A534-3045E607F503}"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241638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67" y="5514102"/>
            <a:ext cx="7772400" cy="646331"/>
          </a:xfrm>
        </p:spPr>
        <p:txBody>
          <a:bodyPr lIns="0" tIns="0" rIns="0" bIns="0" anchor="b" anchorCtr="0">
            <a:spAutoFit/>
          </a:bodyPr>
          <a:lstStyle>
            <a:lvl1pPr algn="l">
              <a:defRPr sz="4200" b="1"/>
            </a:lvl1pPr>
          </a:lstStyle>
          <a:p>
            <a:r>
              <a:rPr lang="en-US" dirty="0" smtClean="0"/>
              <a:t>Click to edit Master title style</a:t>
            </a:r>
            <a:endParaRPr lang="en-US" dirty="0"/>
          </a:p>
        </p:txBody>
      </p:sp>
      <p:sp>
        <p:nvSpPr>
          <p:cNvPr id="3" name="Subtitle 2"/>
          <p:cNvSpPr>
            <a:spLocks noGrp="1"/>
          </p:cNvSpPr>
          <p:nvPr>
            <p:ph type="subTitle" idx="1"/>
          </p:nvPr>
        </p:nvSpPr>
        <p:spPr>
          <a:xfrm>
            <a:off x="406467" y="6279478"/>
            <a:ext cx="6400800" cy="430887"/>
          </a:xfrm>
        </p:spPr>
        <p:txBody>
          <a:bodyPr lIns="0" tIns="0" rIns="0" bIns="0" anchor="t" anchorCtr="0">
            <a:sp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ODE_LOGO.jpg"/>
          <p:cNvPicPr>
            <a:picLocks noChangeAspect="1"/>
          </p:cNvPicPr>
          <p:nvPr userDrawn="1"/>
        </p:nvPicPr>
        <p:blipFill>
          <a:blip r:embed="rId2"/>
          <a:stretch>
            <a:fillRect/>
          </a:stretch>
        </p:blipFill>
        <p:spPr>
          <a:xfrm>
            <a:off x="6807267" y="6186917"/>
            <a:ext cx="2012050" cy="369560"/>
          </a:xfrm>
          <a:prstGeom prst="rect">
            <a:avLst/>
          </a:prstGeom>
        </p:spPr>
      </p:pic>
      <p:pic>
        <p:nvPicPr>
          <p:cNvPr id="8" name="Picture 7" descr="PhotoOption3.jpg"/>
          <p:cNvPicPr>
            <a:picLocks noChangeAspect="1"/>
          </p:cNvPicPr>
          <p:nvPr userDrawn="1"/>
        </p:nvPicPr>
        <p:blipFill>
          <a:blip r:embed="rId3"/>
          <a:stretch>
            <a:fillRect/>
          </a:stretch>
        </p:blipFill>
        <p:spPr>
          <a:xfrm>
            <a:off x="0" y="0"/>
            <a:ext cx="9144000" cy="516940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spAutoFit/>
          </a:bodyPr>
          <a:lstStyle>
            <a:lvl1pPr>
              <a:defRPr sz="4200" b="1">
                <a:solidFill>
                  <a:srgbClr val="C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57644"/>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FOOTER-1.jpg"/>
          <p:cNvPicPr>
            <a:picLocks noChangeAspect="1"/>
          </p:cNvPicPr>
          <p:nvPr userDrawn="1"/>
        </p:nvPicPr>
        <p:blipFill>
          <a:blip r:embed="rId2"/>
          <a:stretch>
            <a:fillRect/>
          </a:stretch>
        </p:blipFill>
        <p:spPr>
          <a:xfrm>
            <a:off x="0" y="6378160"/>
            <a:ext cx="9144000" cy="4876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39036"/>
            <a:ext cx="8229600" cy="4525963"/>
          </a:xfrm>
          <a:prstGeom prst="rect">
            <a:avLst/>
          </a:prstGeom>
        </p:spPr>
        <p:txBody>
          <a:bodyPr vert="horz" lIns="0" tIns="0" rIns="0" bIns="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57200" rtl="0" eaLnBrk="1" latinLnBrk="0" hangingPunct="1">
        <a:spcBef>
          <a:spcPct val="0"/>
        </a:spcBef>
        <a:buNone/>
        <a:defRPr sz="4200" b="1" kern="1200">
          <a:solidFill>
            <a:srgbClr val="C00000"/>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Susannah.Wayland@education.ohio.gov"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Susannah.Wayland@education.ohio.gov"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67" y="5052437"/>
            <a:ext cx="7772400" cy="1107996"/>
          </a:xfrm>
        </p:spPr>
        <p:txBody>
          <a:bodyPr/>
          <a:lstStyle/>
          <a:p>
            <a:pPr marL="635"/>
            <a:r>
              <a:rPr lang="en-US" sz="3600" i="1" dirty="0" smtClean="0">
                <a:solidFill>
                  <a:srgbClr val="FF0000"/>
                </a:solidFill>
              </a:rPr>
              <a:t>McKinne</a:t>
            </a:r>
            <a:r>
              <a:rPr lang="en-US" sz="3600" i="1" spc="-10" dirty="0" smtClean="0">
                <a:solidFill>
                  <a:srgbClr val="FF0000"/>
                </a:solidFill>
              </a:rPr>
              <a:t>y</a:t>
            </a:r>
            <a:r>
              <a:rPr lang="en-US" sz="3600" i="1" dirty="0" smtClean="0">
                <a:solidFill>
                  <a:srgbClr val="FF0000"/>
                </a:solidFill>
              </a:rPr>
              <a:t>-</a:t>
            </a:r>
            <a:r>
              <a:rPr lang="en-US" sz="3600" i="1" spc="-135" dirty="0" smtClean="0">
                <a:solidFill>
                  <a:srgbClr val="FF0000"/>
                </a:solidFill>
              </a:rPr>
              <a:t>V</a:t>
            </a:r>
            <a:r>
              <a:rPr lang="en-US" sz="3600" i="1" dirty="0" smtClean="0">
                <a:solidFill>
                  <a:srgbClr val="FF0000"/>
                </a:solidFill>
              </a:rPr>
              <a:t>ento Homeless</a:t>
            </a:r>
            <a:r>
              <a:rPr lang="en-US" sz="3600" i="1" spc="-10" dirty="0" smtClean="0">
                <a:solidFill>
                  <a:srgbClr val="FF0000"/>
                </a:solidFill>
              </a:rPr>
              <a:t> </a:t>
            </a:r>
            <a:r>
              <a:rPr lang="en-US" sz="3600" i="1" dirty="0" smtClean="0">
                <a:solidFill>
                  <a:srgbClr val="FF0000"/>
                </a:solidFill>
              </a:rPr>
              <a:t>Educati</a:t>
            </a:r>
            <a:r>
              <a:rPr lang="en-US" sz="3600" i="1" spc="-15" dirty="0" smtClean="0">
                <a:solidFill>
                  <a:srgbClr val="FF0000"/>
                </a:solidFill>
              </a:rPr>
              <a:t>o</a:t>
            </a:r>
            <a:r>
              <a:rPr lang="en-US" sz="3600" i="1" dirty="0" smtClean="0">
                <a:solidFill>
                  <a:srgbClr val="FF0000"/>
                </a:solidFill>
              </a:rPr>
              <a:t>n </a:t>
            </a:r>
            <a:r>
              <a:rPr lang="en-US" sz="3600" i="1" dirty="0">
                <a:solidFill>
                  <a:srgbClr val="FF0000"/>
                </a:solidFill>
              </a:rPr>
              <a:t>Assistance</a:t>
            </a:r>
            <a:r>
              <a:rPr lang="en-US" sz="3600" i="1" spc="-150" dirty="0">
                <a:solidFill>
                  <a:srgbClr val="FF0000"/>
                </a:solidFill>
              </a:rPr>
              <a:t> </a:t>
            </a:r>
            <a:r>
              <a:rPr lang="en-US" sz="3600" i="1" dirty="0" smtClean="0">
                <a:solidFill>
                  <a:srgbClr val="FF0000"/>
                </a:solidFill>
              </a:rPr>
              <a:t>Act</a:t>
            </a:r>
            <a:endParaRPr lang="en-US" sz="3600" dirty="0">
              <a:solidFill>
                <a:srgbClr val="FF0000"/>
              </a:solidFill>
            </a:endParaRPr>
          </a:p>
        </p:txBody>
      </p:sp>
      <p:sp>
        <p:nvSpPr>
          <p:cNvPr id="3" name="Subtitle 2"/>
          <p:cNvSpPr>
            <a:spLocks noGrp="1"/>
          </p:cNvSpPr>
          <p:nvPr>
            <p:ph type="subTitle" idx="1"/>
          </p:nvPr>
        </p:nvSpPr>
        <p:spPr>
          <a:xfrm>
            <a:off x="406467" y="6279478"/>
            <a:ext cx="7423638" cy="369332"/>
          </a:xfrm>
        </p:spPr>
        <p:txBody>
          <a:bodyPr/>
          <a:lstStyle/>
          <a:p>
            <a:pPr>
              <a:lnSpc>
                <a:spcPct val="100000"/>
              </a:lnSpc>
            </a:pPr>
            <a:r>
              <a:rPr lang="en-US" sz="2400" b="1" dirty="0">
                <a:solidFill>
                  <a:srgbClr val="FF0000"/>
                </a:solidFill>
              </a:rPr>
              <a:t>Susannah </a:t>
            </a:r>
            <a:r>
              <a:rPr lang="en-US" sz="2400" b="1" dirty="0" smtClean="0">
                <a:solidFill>
                  <a:srgbClr val="FF0000"/>
                </a:solidFill>
              </a:rPr>
              <a:t>Wayland</a:t>
            </a:r>
            <a:r>
              <a:rPr lang="en-US" sz="2400" dirty="0" smtClean="0">
                <a:solidFill>
                  <a:srgbClr val="FF0000"/>
                </a:solidFill>
              </a:rPr>
              <a:t>, </a:t>
            </a:r>
            <a:r>
              <a:rPr lang="en-US" sz="2400" b="1" dirty="0" smtClean="0">
                <a:solidFill>
                  <a:srgbClr val="FF0000"/>
                </a:solidFill>
              </a:rPr>
              <a:t>Homeless</a:t>
            </a:r>
            <a:r>
              <a:rPr lang="en-US" sz="2400" b="1" spc="-15" dirty="0" smtClean="0">
                <a:solidFill>
                  <a:srgbClr val="FF0000"/>
                </a:solidFill>
              </a:rPr>
              <a:t> </a:t>
            </a:r>
            <a:r>
              <a:rPr lang="en-US" sz="2400" b="1" dirty="0">
                <a:solidFill>
                  <a:srgbClr val="FF0000"/>
                </a:solidFill>
              </a:rPr>
              <a:t>Coordinator</a:t>
            </a:r>
            <a:endParaRPr lang="en-US" sz="2400"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3339"/>
            <a:ext cx="9242612" cy="2451108"/>
          </a:xfrm>
        </p:spPr>
        <p:txBody>
          <a:bodyPr/>
          <a:lstStyle/>
          <a:p>
            <a:pPr marL="12700" lvl="0" defTabSz="914400">
              <a:spcBef>
                <a:spcPts val="0"/>
              </a:spcBef>
            </a:pPr>
            <a:r>
              <a:rPr lang="en-US" sz="6000" dirty="0">
                <a:ea typeface="+mn-ea"/>
              </a:rPr>
              <a:t>Where are t</a:t>
            </a:r>
            <a:r>
              <a:rPr lang="en-US" sz="6000" spc="-20" dirty="0">
                <a:ea typeface="+mn-ea"/>
              </a:rPr>
              <a:t>h</a:t>
            </a:r>
            <a:r>
              <a:rPr lang="en-US" sz="6000" dirty="0">
                <a:ea typeface="+mn-ea"/>
              </a:rPr>
              <a:t>ey livin</a:t>
            </a:r>
            <a:r>
              <a:rPr lang="en-US" sz="6000" spc="-25" dirty="0">
                <a:ea typeface="+mn-ea"/>
              </a:rPr>
              <a:t>g</a:t>
            </a:r>
            <a:r>
              <a:rPr lang="en-US" sz="6000" dirty="0">
                <a:ea typeface="+mn-ea"/>
              </a:rPr>
              <a:t>?</a:t>
            </a:r>
            <a:r>
              <a:rPr lang="en-US" sz="6000" b="0" dirty="0">
                <a:solidFill>
                  <a:prstClr val="black"/>
                </a:solidFill>
                <a:ea typeface="+mn-ea"/>
              </a:rPr>
              <a:t/>
            </a:r>
            <a:br>
              <a:rPr lang="en-US" sz="6000" b="0" dirty="0">
                <a:solidFill>
                  <a:prstClr val="black"/>
                </a:solidFill>
                <a:ea typeface="+mn-ea"/>
              </a:rPr>
            </a:br>
            <a:endParaRPr lang="en-US" dirty="0"/>
          </a:p>
        </p:txBody>
      </p:sp>
    </p:spTree>
    <p:extLst>
      <p:ext uri="{BB962C8B-B14F-4D97-AF65-F5344CB8AC3E}">
        <p14:creationId xmlns:p14="http://schemas.microsoft.com/office/powerpoint/2010/main" val="728204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aturation sat="255000"/>
                    </a14:imgEffect>
                  </a14:imgLayer>
                </a14:imgProps>
              </a:ext>
              <a:ext uri="{28A0092B-C50C-407E-A947-70E740481C1C}">
                <a14:useLocalDpi xmlns:a14="http://schemas.microsoft.com/office/drawing/2010/main" val="0"/>
              </a:ext>
            </a:extLst>
          </a:blip>
          <a:srcRect/>
          <a:stretch>
            <a:fillRect/>
          </a:stretch>
        </p:blipFill>
        <p:spPr bwMode="auto">
          <a:xfrm>
            <a:off x="196861" y="89647"/>
            <a:ext cx="8760707" cy="6027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36431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72549"/>
            <a:ext cx="8229600" cy="4525963"/>
          </a:xfrm>
        </p:spPr>
        <p:txBody>
          <a:bodyPr/>
          <a:lstStyle/>
          <a:p>
            <a:pPr marL="56515" lvl="0" indent="0" defTabSz="914400">
              <a:spcBef>
                <a:spcPts val="0"/>
              </a:spcBef>
              <a:buNone/>
            </a:pPr>
            <a:r>
              <a:rPr lang="en-US" kern="0" dirty="0">
                <a:solidFill>
                  <a:srgbClr val="000000"/>
                </a:solidFill>
              </a:rPr>
              <a:t>Rea</a:t>
            </a:r>
            <a:r>
              <a:rPr lang="en-US" kern="0" spc="-15" dirty="0">
                <a:solidFill>
                  <a:srgbClr val="000000"/>
                </a:solidFill>
              </a:rPr>
              <a:t>u</a:t>
            </a:r>
            <a:r>
              <a:rPr lang="en-US" kern="0" dirty="0">
                <a:solidFill>
                  <a:srgbClr val="000000"/>
                </a:solidFill>
              </a:rPr>
              <a:t>th</a:t>
            </a:r>
            <a:r>
              <a:rPr lang="en-US" kern="0" spc="-15" dirty="0">
                <a:solidFill>
                  <a:srgbClr val="000000"/>
                </a:solidFill>
              </a:rPr>
              <a:t>o</a:t>
            </a:r>
            <a:r>
              <a:rPr lang="en-US" kern="0" dirty="0">
                <a:solidFill>
                  <a:srgbClr val="000000"/>
                </a:solidFill>
              </a:rPr>
              <a:t>rizes</a:t>
            </a:r>
            <a:r>
              <a:rPr lang="en-US" kern="0" spc="-25" dirty="0">
                <a:solidFill>
                  <a:srgbClr val="000000"/>
                </a:solidFill>
              </a:rPr>
              <a:t> </a:t>
            </a:r>
            <a:r>
              <a:rPr lang="en-US" kern="0" dirty="0">
                <a:solidFill>
                  <a:srgbClr val="000000"/>
                </a:solidFill>
              </a:rPr>
              <a:t>the</a:t>
            </a:r>
            <a:r>
              <a:rPr lang="en-US" kern="0" spc="-30" dirty="0">
                <a:solidFill>
                  <a:srgbClr val="000000"/>
                </a:solidFill>
              </a:rPr>
              <a:t> </a:t>
            </a:r>
            <a:r>
              <a:rPr lang="en-US" kern="0" dirty="0">
                <a:solidFill>
                  <a:srgbClr val="000000"/>
                </a:solidFill>
              </a:rPr>
              <a:t>McKin</a:t>
            </a:r>
            <a:r>
              <a:rPr lang="en-US" kern="0" spc="-15" dirty="0">
                <a:solidFill>
                  <a:srgbClr val="000000"/>
                </a:solidFill>
              </a:rPr>
              <a:t>n</a:t>
            </a:r>
            <a:r>
              <a:rPr lang="en-US" kern="0" dirty="0">
                <a:solidFill>
                  <a:srgbClr val="000000"/>
                </a:solidFill>
              </a:rPr>
              <a:t>ey</a:t>
            </a:r>
            <a:r>
              <a:rPr lang="en-US" kern="0" spc="-185" dirty="0">
                <a:solidFill>
                  <a:srgbClr val="000000"/>
                </a:solidFill>
              </a:rPr>
              <a:t> </a:t>
            </a:r>
            <a:r>
              <a:rPr lang="en-US" kern="0" dirty="0">
                <a:solidFill>
                  <a:srgbClr val="000000"/>
                </a:solidFill>
              </a:rPr>
              <a:t>Act</a:t>
            </a:r>
            <a:r>
              <a:rPr lang="en-US" kern="0" spc="-10" dirty="0">
                <a:solidFill>
                  <a:srgbClr val="000000"/>
                </a:solidFill>
              </a:rPr>
              <a:t> </a:t>
            </a:r>
            <a:r>
              <a:rPr lang="en-US" kern="0" dirty="0">
                <a:solidFill>
                  <a:srgbClr val="000000"/>
                </a:solidFill>
              </a:rPr>
              <a:t>(1</a:t>
            </a:r>
            <a:r>
              <a:rPr lang="en-US" kern="0" spc="-10" dirty="0">
                <a:solidFill>
                  <a:srgbClr val="000000"/>
                </a:solidFill>
              </a:rPr>
              <a:t>9</a:t>
            </a:r>
            <a:r>
              <a:rPr lang="en-US" kern="0" dirty="0">
                <a:solidFill>
                  <a:srgbClr val="000000"/>
                </a:solidFill>
              </a:rPr>
              <a:t>8</a:t>
            </a:r>
            <a:r>
              <a:rPr lang="en-US" kern="0" spc="-10" dirty="0">
                <a:solidFill>
                  <a:srgbClr val="000000"/>
                </a:solidFill>
              </a:rPr>
              <a:t>7</a:t>
            </a:r>
            <a:r>
              <a:rPr lang="en-US" kern="0" dirty="0">
                <a:solidFill>
                  <a:srgbClr val="000000"/>
                </a:solidFill>
              </a:rPr>
              <a:t>).</a:t>
            </a:r>
            <a:endParaRPr lang="en-US" b="1" kern="0" dirty="0">
              <a:solidFill>
                <a:srgbClr val="C00000"/>
              </a:solidFill>
            </a:endParaRPr>
          </a:p>
          <a:p>
            <a:pPr marL="0" indent="0">
              <a:buNone/>
            </a:pPr>
            <a:endParaRPr lang="en-US" b="1" dirty="0" smtClean="0"/>
          </a:p>
          <a:p>
            <a:pPr marL="0" lvl="0" indent="0" defTabSz="914400">
              <a:spcBef>
                <a:spcPts val="47"/>
              </a:spcBef>
              <a:buNone/>
            </a:pPr>
            <a:r>
              <a:rPr lang="en-US" kern="0" dirty="0">
                <a:solidFill>
                  <a:srgbClr val="000000"/>
                </a:solidFill>
              </a:rPr>
              <a:t>Req</a:t>
            </a:r>
            <a:r>
              <a:rPr lang="en-US" kern="0" spc="-15" dirty="0">
                <a:solidFill>
                  <a:srgbClr val="000000"/>
                </a:solidFill>
              </a:rPr>
              <a:t>u</a:t>
            </a:r>
            <a:r>
              <a:rPr lang="en-US" kern="0" dirty="0">
                <a:solidFill>
                  <a:srgbClr val="000000"/>
                </a:solidFill>
              </a:rPr>
              <a:t>ires</a:t>
            </a:r>
            <a:r>
              <a:rPr lang="en-US" kern="0" spc="-15" dirty="0">
                <a:solidFill>
                  <a:srgbClr val="000000"/>
                </a:solidFill>
              </a:rPr>
              <a:t> </a:t>
            </a:r>
            <a:r>
              <a:rPr lang="en-US" kern="0" dirty="0">
                <a:solidFill>
                  <a:srgbClr val="000000"/>
                </a:solidFill>
              </a:rPr>
              <a:t>e</a:t>
            </a:r>
            <a:r>
              <a:rPr lang="en-US" kern="0" spc="-10" dirty="0">
                <a:solidFill>
                  <a:srgbClr val="000000"/>
                </a:solidFill>
              </a:rPr>
              <a:t>d</a:t>
            </a:r>
            <a:r>
              <a:rPr lang="en-US" kern="0" dirty="0">
                <a:solidFill>
                  <a:srgbClr val="000000"/>
                </a:solidFill>
              </a:rPr>
              <a:t>ucat</a:t>
            </a:r>
            <a:r>
              <a:rPr lang="en-US" kern="0" spc="-10" dirty="0">
                <a:solidFill>
                  <a:srgbClr val="000000"/>
                </a:solidFill>
              </a:rPr>
              <a:t>i</a:t>
            </a:r>
            <a:r>
              <a:rPr lang="en-US" kern="0" dirty="0">
                <a:solidFill>
                  <a:srgbClr val="000000"/>
                </a:solidFill>
              </a:rPr>
              <a:t>o</a:t>
            </a:r>
            <a:r>
              <a:rPr lang="en-US" kern="0" spc="-10" dirty="0">
                <a:solidFill>
                  <a:srgbClr val="000000"/>
                </a:solidFill>
              </a:rPr>
              <a:t>n</a:t>
            </a:r>
            <a:r>
              <a:rPr lang="en-US" kern="0" dirty="0">
                <a:solidFill>
                  <a:srgbClr val="000000"/>
                </a:solidFill>
              </a:rPr>
              <a:t>al</a:t>
            </a:r>
            <a:r>
              <a:rPr lang="en-US" kern="0" spc="-25" dirty="0">
                <a:solidFill>
                  <a:srgbClr val="000000"/>
                </a:solidFill>
              </a:rPr>
              <a:t> </a:t>
            </a:r>
            <a:r>
              <a:rPr lang="en-US" kern="0" dirty="0" smtClean="0">
                <a:solidFill>
                  <a:srgbClr val="000000"/>
                </a:solidFill>
              </a:rPr>
              <a:t>access</a:t>
            </a:r>
            <a:endParaRPr lang="en-US" dirty="0"/>
          </a:p>
          <a:p>
            <a:pPr marL="0" lvl="0" indent="0" defTabSz="914400">
              <a:spcBef>
                <a:spcPts val="47"/>
              </a:spcBef>
              <a:buNone/>
            </a:pPr>
            <a:endParaRPr lang="en-US" kern="0" dirty="0" smtClean="0">
              <a:solidFill>
                <a:srgbClr val="000000"/>
              </a:solidFill>
            </a:endParaRPr>
          </a:p>
          <a:p>
            <a:pPr marL="0" lvl="0" indent="0" defTabSz="914400">
              <a:spcBef>
                <a:spcPts val="47"/>
              </a:spcBef>
              <a:buNone/>
            </a:pPr>
            <a:r>
              <a:rPr lang="en-US" kern="0" dirty="0" smtClean="0">
                <a:solidFill>
                  <a:srgbClr val="000000"/>
                </a:solidFill>
              </a:rPr>
              <a:t>Provid</a:t>
            </a:r>
            <a:r>
              <a:rPr lang="en-US" kern="0" spc="-15" dirty="0" smtClean="0">
                <a:solidFill>
                  <a:srgbClr val="000000"/>
                </a:solidFill>
              </a:rPr>
              <a:t>e</a:t>
            </a:r>
            <a:r>
              <a:rPr lang="en-US" kern="0" dirty="0" smtClean="0">
                <a:solidFill>
                  <a:srgbClr val="000000"/>
                </a:solidFill>
              </a:rPr>
              <a:t>s</a:t>
            </a:r>
            <a:r>
              <a:rPr lang="en-US" kern="0" spc="-20" dirty="0" smtClean="0">
                <a:solidFill>
                  <a:srgbClr val="000000"/>
                </a:solidFill>
              </a:rPr>
              <a:t> </a:t>
            </a:r>
            <a:r>
              <a:rPr lang="en-US" kern="0" dirty="0">
                <a:solidFill>
                  <a:srgbClr val="000000"/>
                </a:solidFill>
              </a:rPr>
              <a:t>stat</a:t>
            </a:r>
            <a:r>
              <a:rPr lang="en-US" kern="0" spc="-10" dirty="0">
                <a:solidFill>
                  <a:srgbClr val="000000"/>
                </a:solidFill>
              </a:rPr>
              <a:t>e</a:t>
            </a:r>
            <a:r>
              <a:rPr lang="en-US" kern="0" dirty="0">
                <a:solidFill>
                  <a:srgbClr val="000000"/>
                </a:solidFill>
              </a:rPr>
              <a:t>s wi</a:t>
            </a:r>
            <a:r>
              <a:rPr lang="en-US" kern="0" spc="-15" dirty="0">
                <a:solidFill>
                  <a:srgbClr val="000000"/>
                </a:solidFill>
              </a:rPr>
              <a:t>t</a:t>
            </a:r>
            <a:r>
              <a:rPr lang="en-US" kern="0" dirty="0">
                <a:solidFill>
                  <a:srgbClr val="000000"/>
                </a:solidFill>
              </a:rPr>
              <a:t>h</a:t>
            </a:r>
            <a:r>
              <a:rPr lang="en-US" kern="0" spc="-5" dirty="0">
                <a:solidFill>
                  <a:srgbClr val="000000"/>
                </a:solidFill>
              </a:rPr>
              <a:t> </a:t>
            </a:r>
            <a:r>
              <a:rPr lang="en-US" kern="0" dirty="0">
                <a:solidFill>
                  <a:srgbClr val="000000"/>
                </a:solidFill>
              </a:rPr>
              <a:t>fu</a:t>
            </a:r>
            <a:r>
              <a:rPr lang="en-US" kern="0" spc="-15" dirty="0">
                <a:solidFill>
                  <a:srgbClr val="000000"/>
                </a:solidFill>
              </a:rPr>
              <a:t>n</a:t>
            </a:r>
            <a:r>
              <a:rPr lang="en-US" kern="0" dirty="0">
                <a:solidFill>
                  <a:srgbClr val="000000"/>
                </a:solidFill>
              </a:rPr>
              <a:t>di</a:t>
            </a:r>
            <a:r>
              <a:rPr lang="en-US" kern="0" spc="-15" dirty="0">
                <a:solidFill>
                  <a:srgbClr val="000000"/>
                </a:solidFill>
              </a:rPr>
              <a:t>n</a:t>
            </a:r>
            <a:r>
              <a:rPr lang="en-US" kern="0" dirty="0">
                <a:solidFill>
                  <a:srgbClr val="000000"/>
                </a:solidFill>
              </a:rPr>
              <a:t>g</a:t>
            </a:r>
            <a:endParaRPr lang="en-US" b="1" kern="0" dirty="0">
              <a:solidFill>
                <a:srgbClr val="C00000"/>
              </a:solidFill>
            </a:endParaRPr>
          </a:p>
          <a:p>
            <a:pPr marL="0" indent="0">
              <a:buNone/>
            </a:pPr>
            <a:endParaRPr lang="en-US" dirty="0" smtClean="0"/>
          </a:p>
        </p:txBody>
      </p:sp>
      <p:cxnSp>
        <p:nvCxnSpPr>
          <p:cNvPr id="4" name="Straight Connector 3"/>
          <p:cNvCxnSpPr/>
          <p:nvPr/>
        </p:nvCxnSpPr>
        <p:spPr bwMode="auto">
          <a:xfrm>
            <a:off x="457199" y="2143160"/>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199" y="3197982"/>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574" y="157363"/>
            <a:ext cx="576738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674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McKinne</a:t>
            </a:r>
            <a:r>
              <a:rPr lang="en-US" kern="0" spc="15" dirty="0"/>
              <a:t>y</a:t>
            </a:r>
            <a:r>
              <a:rPr lang="en-US" kern="0" spc="5" dirty="0"/>
              <a:t>-</a:t>
            </a:r>
            <a:r>
              <a:rPr lang="en-US" kern="0" spc="-240" dirty="0"/>
              <a:t>V</a:t>
            </a:r>
            <a:r>
              <a:rPr lang="en-US" kern="0" dirty="0"/>
              <a:t>ento</a:t>
            </a:r>
            <a:r>
              <a:rPr lang="en-US" kern="0" spc="-200" dirty="0"/>
              <a:t> </a:t>
            </a:r>
            <a:r>
              <a:rPr lang="en-US" kern="0" dirty="0"/>
              <a:t>Act</a:t>
            </a: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363663"/>
            <a:ext cx="840105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569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72549"/>
            <a:ext cx="8229600" cy="4525963"/>
          </a:xfrm>
        </p:spPr>
        <p:txBody>
          <a:bodyPr/>
          <a:lstStyle/>
          <a:p>
            <a:pPr marL="0" indent="0">
              <a:buNone/>
            </a:pPr>
            <a:endParaRPr lang="en-US" b="1" dirty="0" smtClean="0"/>
          </a:p>
          <a:p>
            <a:pPr marL="12700" lvl="0" indent="0" defTabSz="914400">
              <a:spcBef>
                <a:spcPts val="0"/>
              </a:spcBef>
              <a:buNone/>
            </a:pPr>
            <a:r>
              <a:rPr lang="en-US" dirty="0">
                <a:solidFill>
                  <a:prstClr val="black"/>
                </a:solidFill>
              </a:rPr>
              <a:t>L</a:t>
            </a:r>
            <a:r>
              <a:rPr lang="en-US" spc="-10" dirty="0">
                <a:solidFill>
                  <a:prstClr val="black"/>
                </a:solidFill>
              </a:rPr>
              <a:t>i</a:t>
            </a:r>
            <a:r>
              <a:rPr lang="en-US" dirty="0">
                <a:solidFill>
                  <a:prstClr val="black"/>
                </a:solidFill>
              </a:rPr>
              <a:t>a</a:t>
            </a:r>
            <a:r>
              <a:rPr lang="en-US" spc="-10" dirty="0">
                <a:solidFill>
                  <a:prstClr val="black"/>
                </a:solidFill>
              </a:rPr>
              <a:t>i</a:t>
            </a:r>
            <a:r>
              <a:rPr lang="en-US" dirty="0">
                <a:solidFill>
                  <a:prstClr val="black"/>
                </a:solidFill>
              </a:rPr>
              <a:t>son</a:t>
            </a:r>
            <a:r>
              <a:rPr lang="en-US" spc="-15" dirty="0">
                <a:solidFill>
                  <a:prstClr val="black"/>
                </a:solidFill>
              </a:rPr>
              <a:t> </a:t>
            </a:r>
            <a:r>
              <a:rPr lang="en-US" dirty="0">
                <a:solidFill>
                  <a:prstClr val="black"/>
                </a:solidFill>
              </a:rPr>
              <a:t>coll</a:t>
            </a:r>
            <a:r>
              <a:rPr lang="en-US" spc="-20" dirty="0">
                <a:solidFill>
                  <a:prstClr val="black"/>
                </a:solidFill>
              </a:rPr>
              <a:t>a</a:t>
            </a:r>
            <a:r>
              <a:rPr lang="en-US" dirty="0">
                <a:solidFill>
                  <a:prstClr val="black"/>
                </a:solidFill>
              </a:rPr>
              <a:t>b</a:t>
            </a:r>
            <a:r>
              <a:rPr lang="en-US" spc="-15" dirty="0">
                <a:solidFill>
                  <a:prstClr val="black"/>
                </a:solidFill>
              </a:rPr>
              <a:t>o</a:t>
            </a:r>
            <a:r>
              <a:rPr lang="en-US" dirty="0">
                <a:solidFill>
                  <a:prstClr val="black"/>
                </a:solidFill>
              </a:rPr>
              <a:t>ra</a:t>
            </a:r>
            <a:r>
              <a:rPr lang="en-US" spc="-10" dirty="0">
                <a:solidFill>
                  <a:prstClr val="black"/>
                </a:solidFill>
              </a:rPr>
              <a:t>t</a:t>
            </a:r>
            <a:r>
              <a:rPr lang="en-US" dirty="0">
                <a:solidFill>
                  <a:prstClr val="black"/>
                </a:solidFill>
              </a:rPr>
              <a:t>i</a:t>
            </a:r>
            <a:r>
              <a:rPr lang="en-US" spc="-10" dirty="0">
                <a:solidFill>
                  <a:prstClr val="black"/>
                </a:solidFill>
              </a:rPr>
              <a:t>o</a:t>
            </a:r>
            <a:r>
              <a:rPr lang="en-US" dirty="0">
                <a:solidFill>
                  <a:prstClr val="black"/>
                </a:solidFill>
              </a:rPr>
              <a:t>n</a:t>
            </a:r>
            <a:r>
              <a:rPr lang="en-US" spc="-25" dirty="0">
                <a:solidFill>
                  <a:prstClr val="black"/>
                </a:solidFill>
              </a:rPr>
              <a:t> </a:t>
            </a:r>
            <a:r>
              <a:rPr lang="en-US" dirty="0">
                <a:solidFill>
                  <a:prstClr val="black"/>
                </a:solidFill>
              </a:rPr>
              <a:t>b</a:t>
            </a:r>
            <a:r>
              <a:rPr lang="en-US" spc="-15" dirty="0">
                <a:solidFill>
                  <a:prstClr val="black"/>
                </a:solidFill>
              </a:rPr>
              <a:t>e</a:t>
            </a:r>
            <a:r>
              <a:rPr lang="en-US" dirty="0">
                <a:solidFill>
                  <a:prstClr val="black"/>
                </a:solidFill>
              </a:rPr>
              <a:t>twe</a:t>
            </a:r>
            <a:r>
              <a:rPr lang="en-US" spc="-15" dirty="0">
                <a:solidFill>
                  <a:prstClr val="black"/>
                </a:solidFill>
              </a:rPr>
              <a:t>e</a:t>
            </a:r>
            <a:r>
              <a:rPr lang="en-US" dirty="0">
                <a:solidFill>
                  <a:prstClr val="black"/>
                </a:solidFill>
              </a:rPr>
              <a:t>n</a:t>
            </a:r>
            <a:r>
              <a:rPr lang="en-US" spc="-25" dirty="0">
                <a:solidFill>
                  <a:prstClr val="black"/>
                </a:solidFill>
              </a:rPr>
              <a:t> </a:t>
            </a:r>
            <a:r>
              <a:rPr lang="en-US" dirty="0">
                <a:solidFill>
                  <a:prstClr val="black"/>
                </a:solidFill>
              </a:rPr>
              <a:t>social</a:t>
            </a:r>
          </a:p>
          <a:p>
            <a:pPr marL="12700" lvl="0" indent="0" defTabSz="914400">
              <a:spcBef>
                <a:spcPts val="0"/>
              </a:spcBef>
              <a:buNone/>
            </a:pPr>
            <a:r>
              <a:rPr lang="en-US" dirty="0">
                <a:solidFill>
                  <a:prstClr val="black"/>
                </a:solidFill>
              </a:rPr>
              <a:t>servi</a:t>
            </a:r>
            <a:r>
              <a:rPr lang="en-US" spc="5" dirty="0">
                <a:solidFill>
                  <a:prstClr val="black"/>
                </a:solidFill>
              </a:rPr>
              <a:t>c</a:t>
            </a:r>
            <a:r>
              <a:rPr lang="en-US" dirty="0">
                <a:solidFill>
                  <a:prstClr val="black"/>
                </a:solidFill>
              </a:rPr>
              <a:t>e</a:t>
            </a:r>
            <a:r>
              <a:rPr lang="en-US" spc="-35" dirty="0">
                <a:solidFill>
                  <a:prstClr val="black"/>
                </a:solidFill>
              </a:rPr>
              <a:t> </a:t>
            </a:r>
            <a:r>
              <a:rPr lang="en-US" dirty="0">
                <a:solidFill>
                  <a:prstClr val="black"/>
                </a:solidFill>
              </a:rPr>
              <a:t>a</a:t>
            </a:r>
            <a:r>
              <a:rPr lang="en-US" spc="-10" dirty="0">
                <a:solidFill>
                  <a:prstClr val="black"/>
                </a:solidFill>
              </a:rPr>
              <a:t>g</a:t>
            </a:r>
            <a:r>
              <a:rPr lang="en-US" dirty="0">
                <a:solidFill>
                  <a:prstClr val="black"/>
                </a:solidFill>
              </a:rPr>
              <a:t>e</a:t>
            </a:r>
            <a:r>
              <a:rPr lang="en-US" spc="-10" dirty="0">
                <a:solidFill>
                  <a:prstClr val="black"/>
                </a:solidFill>
              </a:rPr>
              <a:t>n</a:t>
            </a:r>
            <a:r>
              <a:rPr lang="en-US" dirty="0">
                <a:solidFill>
                  <a:prstClr val="black"/>
                </a:solidFill>
              </a:rPr>
              <a:t>cies</a:t>
            </a:r>
            <a:r>
              <a:rPr lang="en-US" spc="-25" dirty="0">
                <a:solidFill>
                  <a:prstClr val="black"/>
                </a:solidFill>
              </a:rPr>
              <a:t> </a:t>
            </a:r>
            <a:r>
              <a:rPr lang="en-US" dirty="0">
                <a:solidFill>
                  <a:prstClr val="black"/>
                </a:solidFill>
              </a:rPr>
              <a:t>a</a:t>
            </a:r>
            <a:r>
              <a:rPr lang="en-US" spc="-10" dirty="0">
                <a:solidFill>
                  <a:prstClr val="black"/>
                </a:solidFill>
              </a:rPr>
              <a:t>n</a:t>
            </a:r>
            <a:r>
              <a:rPr lang="en-US" dirty="0">
                <a:solidFill>
                  <a:prstClr val="black"/>
                </a:solidFill>
              </a:rPr>
              <a:t>d scho</a:t>
            </a:r>
            <a:r>
              <a:rPr lang="en-US" spc="-15" dirty="0">
                <a:solidFill>
                  <a:prstClr val="black"/>
                </a:solidFill>
              </a:rPr>
              <a:t>o</a:t>
            </a:r>
            <a:r>
              <a:rPr lang="en-US" dirty="0">
                <a:solidFill>
                  <a:prstClr val="black"/>
                </a:solidFill>
              </a:rPr>
              <a:t>l</a:t>
            </a:r>
            <a:r>
              <a:rPr lang="en-US" spc="-15" dirty="0">
                <a:solidFill>
                  <a:prstClr val="black"/>
                </a:solidFill>
              </a:rPr>
              <a:t> </a:t>
            </a:r>
            <a:r>
              <a:rPr lang="en-US" dirty="0">
                <a:solidFill>
                  <a:prstClr val="black"/>
                </a:solidFill>
              </a:rPr>
              <a:t>districts</a:t>
            </a:r>
          </a:p>
          <a:p>
            <a:pPr marL="0" lvl="0" indent="0" defTabSz="914400">
              <a:spcBef>
                <a:spcPts val="47"/>
              </a:spcBef>
              <a:buNone/>
            </a:pPr>
            <a:endParaRPr lang="en-US" kern="0" dirty="0" smtClean="0">
              <a:solidFill>
                <a:srgbClr val="000000"/>
              </a:solidFill>
            </a:endParaRPr>
          </a:p>
          <a:p>
            <a:pPr marL="12700" lvl="0" indent="0" defTabSz="914400">
              <a:spcBef>
                <a:spcPts val="0"/>
              </a:spcBef>
              <a:buNone/>
            </a:pPr>
            <a:r>
              <a:rPr lang="en-US" dirty="0">
                <a:solidFill>
                  <a:prstClr val="black"/>
                </a:solidFill>
              </a:rPr>
              <a:t>Restricti</a:t>
            </a:r>
            <a:r>
              <a:rPr lang="en-US" spc="-20" dirty="0">
                <a:solidFill>
                  <a:prstClr val="black"/>
                </a:solidFill>
              </a:rPr>
              <a:t>o</a:t>
            </a:r>
            <a:r>
              <a:rPr lang="en-US" dirty="0">
                <a:solidFill>
                  <a:prstClr val="black"/>
                </a:solidFill>
              </a:rPr>
              <a:t>n</a:t>
            </a:r>
            <a:r>
              <a:rPr lang="en-US" spc="-35" dirty="0">
                <a:solidFill>
                  <a:prstClr val="black"/>
                </a:solidFill>
              </a:rPr>
              <a:t> </a:t>
            </a:r>
            <a:r>
              <a:rPr lang="en-US" dirty="0">
                <a:solidFill>
                  <a:prstClr val="black"/>
                </a:solidFill>
              </a:rPr>
              <a:t>of</a:t>
            </a:r>
            <a:r>
              <a:rPr lang="en-US" spc="-10" dirty="0">
                <a:solidFill>
                  <a:prstClr val="black"/>
                </a:solidFill>
              </a:rPr>
              <a:t> </a:t>
            </a:r>
            <a:r>
              <a:rPr lang="en-US" dirty="0">
                <a:solidFill>
                  <a:prstClr val="black"/>
                </a:solidFill>
              </a:rPr>
              <a:t>t</a:t>
            </a:r>
            <a:r>
              <a:rPr lang="en-US" spc="-15" dirty="0">
                <a:solidFill>
                  <a:prstClr val="black"/>
                </a:solidFill>
              </a:rPr>
              <a:t>h</a:t>
            </a:r>
            <a:r>
              <a:rPr lang="en-US" dirty="0">
                <a:solidFill>
                  <a:prstClr val="black"/>
                </a:solidFill>
              </a:rPr>
              <a:t>e</a:t>
            </a:r>
            <a:r>
              <a:rPr lang="en-US" spc="-10" dirty="0">
                <a:solidFill>
                  <a:prstClr val="black"/>
                </a:solidFill>
              </a:rPr>
              <a:t> </a:t>
            </a:r>
            <a:r>
              <a:rPr lang="en-US" dirty="0">
                <a:solidFill>
                  <a:prstClr val="black"/>
                </a:solidFill>
              </a:rPr>
              <a:t>segr</a:t>
            </a:r>
            <a:r>
              <a:rPr lang="en-US" spc="-20" dirty="0">
                <a:solidFill>
                  <a:prstClr val="black"/>
                </a:solidFill>
              </a:rPr>
              <a:t>e</a:t>
            </a:r>
            <a:r>
              <a:rPr lang="en-US" dirty="0">
                <a:solidFill>
                  <a:prstClr val="black"/>
                </a:solidFill>
              </a:rPr>
              <a:t>g</a:t>
            </a:r>
            <a:r>
              <a:rPr lang="en-US" spc="-15" dirty="0">
                <a:solidFill>
                  <a:prstClr val="black"/>
                </a:solidFill>
              </a:rPr>
              <a:t>a</a:t>
            </a:r>
            <a:r>
              <a:rPr lang="en-US" dirty="0">
                <a:solidFill>
                  <a:prstClr val="black"/>
                </a:solidFill>
              </a:rPr>
              <a:t>ti</a:t>
            </a:r>
            <a:r>
              <a:rPr lang="en-US" spc="-15" dirty="0">
                <a:solidFill>
                  <a:prstClr val="black"/>
                </a:solidFill>
              </a:rPr>
              <a:t>o</a:t>
            </a:r>
            <a:r>
              <a:rPr lang="en-US" dirty="0">
                <a:solidFill>
                  <a:prstClr val="black"/>
                </a:solidFill>
              </a:rPr>
              <a:t>n</a:t>
            </a:r>
            <a:r>
              <a:rPr lang="en-US" spc="-35" dirty="0">
                <a:solidFill>
                  <a:prstClr val="black"/>
                </a:solidFill>
              </a:rPr>
              <a:t> </a:t>
            </a:r>
            <a:r>
              <a:rPr lang="en-US" dirty="0">
                <a:solidFill>
                  <a:prstClr val="black"/>
                </a:solidFill>
              </a:rPr>
              <a:t>of</a:t>
            </a:r>
            <a:r>
              <a:rPr lang="en-US" spc="-10" dirty="0">
                <a:solidFill>
                  <a:prstClr val="black"/>
                </a:solidFill>
              </a:rPr>
              <a:t> h</a:t>
            </a:r>
            <a:r>
              <a:rPr lang="en-US" dirty="0">
                <a:solidFill>
                  <a:prstClr val="black"/>
                </a:solidFill>
              </a:rPr>
              <a:t>o</a:t>
            </a:r>
            <a:r>
              <a:rPr lang="en-US" spc="-15" dirty="0">
                <a:solidFill>
                  <a:prstClr val="black"/>
                </a:solidFill>
              </a:rPr>
              <a:t>m</a:t>
            </a:r>
            <a:r>
              <a:rPr lang="en-US" dirty="0">
                <a:solidFill>
                  <a:prstClr val="black"/>
                </a:solidFill>
              </a:rPr>
              <a:t>e</a:t>
            </a:r>
            <a:r>
              <a:rPr lang="en-US" spc="-10" dirty="0">
                <a:solidFill>
                  <a:prstClr val="black"/>
                </a:solidFill>
              </a:rPr>
              <a:t>l</a:t>
            </a:r>
            <a:r>
              <a:rPr lang="en-US" dirty="0">
                <a:solidFill>
                  <a:prstClr val="black"/>
                </a:solidFill>
              </a:rPr>
              <a:t>ess</a:t>
            </a:r>
          </a:p>
          <a:p>
            <a:pPr marL="12700" lvl="0" indent="0" defTabSz="914400">
              <a:spcBef>
                <a:spcPts val="0"/>
              </a:spcBef>
              <a:buNone/>
            </a:pPr>
            <a:r>
              <a:rPr lang="en-US" dirty="0">
                <a:solidFill>
                  <a:prstClr val="black"/>
                </a:solidFill>
              </a:rPr>
              <a:t>stud</a:t>
            </a:r>
            <a:r>
              <a:rPr lang="en-US" spc="-15" dirty="0">
                <a:solidFill>
                  <a:prstClr val="black"/>
                </a:solidFill>
              </a:rPr>
              <a:t>e</a:t>
            </a:r>
            <a:r>
              <a:rPr lang="en-US" dirty="0">
                <a:solidFill>
                  <a:prstClr val="black"/>
                </a:solidFill>
              </a:rPr>
              <a:t>nts</a:t>
            </a:r>
          </a:p>
          <a:p>
            <a:pPr marL="0" indent="0">
              <a:buNone/>
            </a:pPr>
            <a:endParaRPr lang="en-US" dirty="0" smtClean="0"/>
          </a:p>
        </p:txBody>
      </p:sp>
      <p:cxnSp>
        <p:nvCxnSpPr>
          <p:cNvPr id="5" name="Straight Connector 4"/>
          <p:cNvCxnSpPr/>
          <p:nvPr/>
        </p:nvCxnSpPr>
        <p:spPr bwMode="auto">
          <a:xfrm>
            <a:off x="457199" y="3197982"/>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453839"/>
            <a:ext cx="776128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4682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561" y="247744"/>
            <a:ext cx="344487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14399" y="2671681"/>
            <a:ext cx="7315200" cy="1323439"/>
          </a:xfrm>
          <a:prstGeom prst="rect">
            <a:avLst/>
          </a:prstGeom>
        </p:spPr>
        <p:txBody>
          <a:bodyPr wrap="square">
            <a:spAutoFit/>
          </a:bodyPr>
          <a:lstStyle/>
          <a:p>
            <a:pPr marL="12700" marR="5080" lvl="0" defTabSz="914400"/>
            <a:r>
              <a:rPr lang="en-US" sz="4000" b="1" spc="-20" dirty="0">
                <a:solidFill>
                  <a:srgbClr val="C00000"/>
                </a:solidFill>
                <a:latin typeface="Arial"/>
                <a:cs typeface="Arial"/>
              </a:rPr>
              <a:t>Enroll</a:t>
            </a:r>
            <a:r>
              <a:rPr lang="en-US" sz="4000" b="1" spc="-5" dirty="0">
                <a:solidFill>
                  <a:srgbClr val="C00000"/>
                </a:solidFill>
                <a:latin typeface="Arial"/>
                <a:cs typeface="Arial"/>
              </a:rPr>
              <a:t> </a:t>
            </a:r>
            <a:r>
              <a:rPr lang="en-US" sz="4000" b="1" spc="-20" dirty="0">
                <a:solidFill>
                  <a:srgbClr val="C00000"/>
                </a:solidFill>
                <a:latin typeface="Arial"/>
                <a:cs typeface="Arial"/>
              </a:rPr>
              <a:t>stu</a:t>
            </a:r>
            <a:r>
              <a:rPr lang="en-US" sz="4000" b="1" spc="-45" dirty="0">
                <a:solidFill>
                  <a:srgbClr val="C00000"/>
                </a:solidFill>
                <a:latin typeface="Arial"/>
                <a:cs typeface="Arial"/>
              </a:rPr>
              <a:t>d</a:t>
            </a:r>
            <a:r>
              <a:rPr lang="en-US" sz="4000" b="1" spc="-25" dirty="0">
                <a:solidFill>
                  <a:srgbClr val="C00000"/>
                </a:solidFill>
                <a:latin typeface="Arial"/>
                <a:cs typeface="Arial"/>
              </a:rPr>
              <a:t>ents</a:t>
            </a:r>
            <a:r>
              <a:rPr lang="en-US" sz="4000" b="1" spc="35" dirty="0">
                <a:solidFill>
                  <a:srgbClr val="C00000"/>
                </a:solidFill>
                <a:latin typeface="Arial"/>
                <a:cs typeface="Arial"/>
              </a:rPr>
              <a:t> </a:t>
            </a:r>
            <a:r>
              <a:rPr lang="en-US" sz="4000" b="1" spc="-25" dirty="0">
                <a:solidFill>
                  <a:srgbClr val="C00000"/>
                </a:solidFill>
                <a:latin typeface="Arial"/>
                <a:cs typeface="Arial"/>
              </a:rPr>
              <a:t>experiencing homeless</a:t>
            </a:r>
            <a:r>
              <a:rPr lang="en-US" sz="4000" b="1" spc="-45" dirty="0">
                <a:solidFill>
                  <a:srgbClr val="C00000"/>
                </a:solidFill>
                <a:latin typeface="Arial"/>
                <a:cs typeface="Arial"/>
              </a:rPr>
              <a:t>n</a:t>
            </a:r>
            <a:r>
              <a:rPr lang="en-US" sz="4000" b="1" spc="-25" dirty="0">
                <a:solidFill>
                  <a:srgbClr val="C00000"/>
                </a:solidFill>
                <a:latin typeface="Arial"/>
                <a:cs typeface="Arial"/>
              </a:rPr>
              <a:t>ess</a:t>
            </a:r>
            <a:r>
              <a:rPr lang="en-US" sz="4000" b="1" spc="45" dirty="0">
                <a:solidFill>
                  <a:srgbClr val="C00000"/>
                </a:solidFill>
                <a:latin typeface="Arial"/>
                <a:cs typeface="Arial"/>
              </a:rPr>
              <a:t> </a:t>
            </a:r>
            <a:r>
              <a:rPr lang="en-US" sz="4000" b="1" spc="-25" dirty="0">
                <a:solidFill>
                  <a:srgbClr val="C00000"/>
                </a:solidFill>
                <a:latin typeface="Arial"/>
                <a:cs typeface="Arial"/>
              </a:rPr>
              <a:t>immediately</a:t>
            </a:r>
            <a:endParaRPr lang="en-US" sz="4000" dirty="0">
              <a:solidFill>
                <a:prstClr val="black"/>
              </a:solidFill>
              <a:latin typeface="Arial"/>
              <a:cs typeface="Arial"/>
            </a:endParaRPr>
          </a:p>
        </p:txBody>
      </p:sp>
    </p:spTree>
    <p:extLst>
      <p:ext uri="{BB962C8B-B14F-4D97-AF65-F5344CB8AC3E}">
        <p14:creationId xmlns:p14="http://schemas.microsoft.com/office/powerpoint/2010/main" val="530540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99821"/>
            <a:ext cx="8229600" cy="4198691"/>
          </a:xfrm>
        </p:spPr>
        <p:txBody>
          <a:bodyPr/>
          <a:lstStyle/>
          <a:p>
            <a:pPr marL="12700" lvl="0" indent="0" defTabSz="914400">
              <a:spcBef>
                <a:spcPts val="0"/>
              </a:spcBef>
              <a:buNone/>
            </a:pPr>
            <a:r>
              <a:rPr lang="en-US" dirty="0">
                <a:solidFill>
                  <a:prstClr val="black"/>
                </a:solidFill>
              </a:rPr>
              <a:t>Pro</a:t>
            </a:r>
            <a:r>
              <a:rPr lang="en-US" spc="-10" dirty="0">
                <a:solidFill>
                  <a:prstClr val="black"/>
                </a:solidFill>
              </a:rPr>
              <a:t>o</a:t>
            </a:r>
            <a:r>
              <a:rPr lang="en-US" dirty="0">
                <a:solidFill>
                  <a:prstClr val="black"/>
                </a:solidFill>
              </a:rPr>
              <a:t>f</a:t>
            </a:r>
            <a:r>
              <a:rPr lang="en-US" spc="-15" dirty="0">
                <a:solidFill>
                  <a:prstClr val="black"/>
                </a:solidFill>
              </a:rPr>
              <a:t> </a:t>
            </a:r>
            <a:r>
              <a:rPr lang="en-US" dirty="0">
                <a:solidFill>
                  <a:prstClr val="black"/>
                </a:solidFill>
              </a:rPr>
              <a:t>of</a:t>
            </a:r>
            <a:r>
              <a:rPr lang="en-US" spc="-15" dirty="0">
                <a:solidFill>
                  <a:prstClr val="black"/>
                </a:solidFill>
              </a:rPr>
              <a:t> </a:t>
            </a:r>
            <a:r>
              <a:rPr lang="en-US" dirty="0">
                <a:solidFill>
                  <a:prstClr val="black"/>
                </a:solidFill>
              </a:rPr>
              <a:t>resid</a:t>
            </a:r>
            <a:r>
              <a:rPr lang="en-US" spc="-15" dirty="0">
                <a:solidFill>
                  <a:prstClr val="black"/>
                </a:solidFill>
              </a:rPr>
              <a:t>e</a:t>
            </a:r>
            <a:r>
              <a:rPr lang="en-US" dirty="0">
                <a:solidFill>
                  <a:prstClr val="black"/>
                </a:solidFill>
              </a:rPr>
              <a:t>ncy</a:t>
            </a:r>
          </a:p>
          <a:p>
            <a:pPr marL="0" indent="0">
              <a:buNone/>
            </a:pPr>
            <a:endParaRPr lang="en-US" b="1" dirty="0" smtClean="0"/>
          </a:p>
          <a:p>
            <a:pPr marL="12700" lvl="0" indent="0" defTabSz="914400">
              <a:spcBef>
                <a:spcPts val="0"/>
              </a:spcBef>
              <a:buNone/>
            </a:pPr>
            <a:r>
              <a:rPr lang="en-US" dirty="0">
                <a:solidFill>
                  <a:prstClr val="black"/>
                </a:solidFill>
              </a:rPr>
              <a:t>Gu</a:t>
            </a:r>
            <a:r>
              <a:rPr lang="en-US" spc="-15" dirty="0">
                <a:solidFill>
                  <a:prstClr val="black"/>
                </a:solidFill>
              </a:rPr>
              <a:t>a</a:t>
            </a:r>
            <a:r>
              <a:rPr lang="en-US" dirty="0">
                <a:solidFill>
                  <a:prstClr val="black"/>
                </a:solidFill>
              </a:rPr>
              <a:t>rd</a:t>
            </a:r>
            <a:r>
              <a:rPr lang="en-US" spc="-10" dirty="0">
                <a:solidFill>
                  <a:prstClr val="black"/>
                </a:solidFill>
              </a:rPr>
              <a:t>i</a:t>
            </a:r>
            <a:r>
              <a:rPr lang="en-US" dirty="0">
                <a:solidFill>
                  <a:prstClr val="black"/>
                </a:solidFill>
              </a:rPr>
              <a:t>a</a:t>
            </a:r>
            <a:r>
              <a:rPr lang="en-US" spc="-15" dirty="0">
                <a:solidFill>
                  <a:prstClr val="black"/>
                </a:solidFill>
              </a:rPr>
              <a:t>n</a:t>
            </a:r>
            <a:r>
              <a:rPr lang="en-US" dirty="0">
                <a:solidFill>
                  <a:prstClr val="black"/>
                </a:solidFill>
              </a:rPr>
              <a:t>ship</a:t>
            </a:r>
          </a:p>
          <a:p>
            <a:pPr marL="0" lvl="0" indent="0" defTabSz="914400">
              <a:spcBef>
                <a:spcPts val="45"/>
              </a:spcBef>
              <a:buNone/>
            </a:pPr>
            <a:endParaRPr lang="en-US" sz="3300" dirty="0">
              <a:solidFill>
                <a:prstClr val="black"/>
              </a:solidFill>
              <a:latin typeface="Times New Roman"/>
              <a:cs typeface="Times New Roman"/>
            </a:endParaRPr>
          </a:p>
          <a:p>
            <a:pPr marL="12700" lvl="0" indent="0" defTabSz="914400">
              <a:spcBef>
                <a:spcPts val="0"/>
              </a:spcBef>
              <a:buNone/>
            </a:pPr>
            <a:r>
              <a:rPr lang="en-US" dirty="0">
                <a:solidFill>
                  <a:prstClr val="black"/>
                </a:solidFill>
              </a:rPr>
              <a:t>Birth</a:t>
            </a:r>
            <a:r>
              <a:rPr lang="en-US" spc="-15" dirty="0">
                <a:solidFill>
                  <a:prstClr val="black"/>
                </a:solidFill>
              </a:rPr>
              <a:t> </a:t>
            </a:r>
            <a:r>
              <a:rPr lang="en-US" dirty="0">
                <a:solidFill>
                  <a:prstClr val="black"/>
                </a:solidFill>
              </a:rPr>
              <a:t>certi</a:t>
            </a:r>
            <a:r>
              <a:rPr lang="en-US" spc="-10" dirty="0">
                <a:solidFill>
                  <a:prstClr val="black"/>
                </a:solidFill>
              </a:rPr>
              <a:t>f</a:t>
            </a:r>
            <a:r>
              <a:rPr lang="en-US" dirty="0">
                <a:solidFill>
                  <a:prstClr val="black"/>
                </a:solidFill>
              </a:rPr>
              <a:t>icat</a:t>
            </a:r>
            <a:r>
              <a:rPr lang="en-US" spc="-10" dirty="0">
                <a:solidFill>
                  <a:prstClr val="black"/>
                </a:solidFill>
              </a:rPr>
              <a:t>e</a:t>
            </a:r>
            <a:r>
              <a:rPr lang="en-US" dirty="0">
                <a:solidFill>
                  <a:prstClr val="black"/>
                </a:solidFill>
              </a:rPr>
              <a:t>s,</a:t>
            </a:r>
            <a:r>
              <a:rPr lang="en-US" spc="-25" dirty="0">
                <a:solidFill>
                  <a:prstClr val="black"/>
                </a:solidFill>
              </a:rPr>
              <a:t> </a:t>
            </a:r>
            <a:r>
              <a:rPr lang="en-US" dirty="0">
                <a:solidFill>
                  <a:prstClr val="black"/>
                </a:solidFill>
              </a:rPr>
              <a:t>s</a:t>
            </a:r>
            <a:r>
              <a:rPr lang="en-US" spc="5" dirty="0">
                <a:solidFill>
                  <a:prstClr val="black"/>
                </a:solidFill>
              </a:rPr>
              <a:t>c</a:t>
            </a:r>
            <a:r>
              <a:rPr lang="en-US" dirty="0">
                <a:solidFill>
                  <a:prstClr val="black"/>
                </a:solidFill>
              </a:rPr>
              <a:t>h</a:t>
            </a:r>
            <a:r>
              <a:rPr lang="en-US" spc="-10" dirty="0">
                <a:solidFill>
                  <a:prstClr val="black"/>
                </a:solidFill>
              </a:rPr>
              <a:t>o</a:t>
            </a:r>
            <a:r>
              <a:rPr lang="en-US" dirty="0">
                <a:solidFill>
                  <a:prstClr val="black"/>
                </a:solidFill>
              </a:rPr>
              <a:t>ol</a:t>
            </a:r>
            <a:r>
              <a:rPr lang="en-US" spc="-35" dirty="0">
                <a:solidFill>
                  <a:prstClr val="black"/>
                </a:solidFill>
              </a:rPr>
              <a:t> </a:t>
            </a:r>
            <a:r>
              <a:rPr lang="en-US" dirty="0">
                <a:solidFill>
                  <a:prstClr val="black"/>
                </a:solidFill>
              </a:rPr>
              <a:t>records</a:t>
            </a:r>
          </a:p>
          <a:p>
            <a:pPr marL="0" indent="0">
              <a:buNone/>
            </a:pPr>
            <a:endParaRPr lang="en-US" dirty="0" smtClean="0"/>
          </a:p>
        </p:txBody>
      </p:sp>
      <p:cxnSp>
        <p:nvCxnSpPr>
          <p:cNvPr id="4" name="Straight Connector 3"/>
          <p:cNvCxnSpPr/>
          <p:nvPr/>
        </p:nvCxnSpPr>
        <p:spPr bwMode="auto">
          <a:xfrm>
            <a:off x="457200" y="2608440"/>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3670520"/>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
        <p:nvSpPr>
          <p:cNvPr id="2" name="Rectangle 1"/>
          <p:cNvSpPr/>
          <p:nvPr/>
        </p:nvSpPr>
        <p:spPr>
          <a:xfrm>
            <a:off x="585926" y="128202"/>
            <a:ext cx="7865615" cy="1384995"/>
          </a:xfrm>
          <a:prstGeom prst="rect">
            <a:avLst/>
          </a:prstGeom>
        </p:spPr>
        <p:txBody>
          <a:bodyPr wrap="square">
            <a:spAutoFit/>
          </a:bodyPr>
          <a:lstStyle/>
          <a:p>
            <a:pPr marL="2540" lvl="0" algn="ctr" defTabSz="914400"/>
            <a:r>
              <a:rPr lang="en-US" sz="4200" b="1" dirty="0">
                <a:solidFill>
                  <a:srgbClr val="C00000"/>
                </a:solidFill>
                <a:latin typeface="Arial"/>
                <a:cs typeface="Arial"/>
              </a:rPr>
              <a:t>Enro</a:t>
            </a:r>
            <a:r>
              <a:rPr lang="en-US" sz="4200" b="1" spc="-15" dirty="0">
                <a:solidFill>
                  <a:srgbClr val="C00000"/>
                </a:solidFill>
                <a:latin typeface="Arial"/>
                <a:cs typeface="Arial"/>
              </a:rPr>
              <a:t>l</a:t>
            </a:r>
            <a:r>
              <a:rPr lang="en-US" sz="4200" b="1" dirty="0">
                <a:solidFill>
                  <a:srgbClr val="C00000"/>
                </a:solidFill>
                <a:latin typeface="Arial"/>
                <a:cs typeface="Arial"/>
              </a:rPr>
              <a:t>l </a:t>
            </a:r>
            <a:r>
              <a:rPr lang="en-US" sz="4200" b="1" spc="-20" dirty="0">
                <a:solidFill>
                  <a:srgbClr val="C00000"/>
                </a:solidFill>
                <a:latin typeface="Arial"/>
                <a:cs typeface="Arial"/>
              </a:rPr>
              <a:t>E</a:t>
            </a:r>
            <a:r>
              <a:rPr lang="en-US" sz="4200" b="1" dirty="0">
                <a:solidFill>
                  <a:srgbClr val="C00000"/>
                </a:solidFill>
                <a:latin typeface="Arial"/>
                <a:cs typeface="Arial"/>
              </a:rPr>
              <a:t>ven</a:t>
            </a:r>
            <a:endParaRPr lang="en-US" sz="4200" dirty="0">
              <a:solidFill>
                <a:prstClr val="black"/>
              </a:solidFill>
              <a:latin typeface="Arial"/>
              <a:cs typeface="Arial"/>
            </a:endParaRPr>
          </a:p>
          <a:p>
            <a:pPr lvl="0" algn="ctr" defTabSz="914400">
              <a:tabLst>
                <a:tab pos="1599565" algn="l"/>
              </a:tabLst>
            </a:pPr>
            <a:r>
              <a:rPr lang="en-US" sz="4200" b="1" dirty="0">
                <a:solidFill>
                  <a:srgbClr val="C00000"/>
                </a:solidFill>
                <a:latin typeface="Arial"/>
                <a:cs typeface="Arial"/>
              </a:rPr>
              <a:t>When	Lacking</a:t>
            </a:r>
            <a:r>
              <a:rPr lang="en-US" sz="4200" b="1" spc="-30" dirty="0">
                <a:solidFill>
                  <a:srgbClr val="C00000"/>
                </a:solidFill>
                <a:latin typeface="Arial"/>
                <a:cs typeface="Arial"/>
              </a:rPr>
              <a:t> </a:t>
            </a:r>
            <a:r>
              <a:rPr lang="en-US" sz="4200" b="1" dirty="0">
                <a:solidFill>
                  <a:srgbClr val="C00000"/>
                </a:solidFill>
                <a:latin typeface="Arial"/>
                <a:cs typeface="Arial"/>
              </a:rPr>
              <a:t>Re</a:t>
            </a:r>
            <a:r>
              <a:rPr lang="en-US" sz="4200" b="1" spc="5" dirty="0">
                <a:solidFill>
                  <a:srgbClr val="C00000"/>
                </a:solidFill>
                <a:latin typeface="Arial"/>
                <a:cs typeface="Arial"/>
              </a:rPr>
              <a:t>c</a:t>
            </a:r>
            <a:r>
              <a:rPr lang="en-US" sz="4200" b="1" dirty="0">
                <a:solidFill>
                  <a:srgbClr val="C00000"/>
                </a:solidFill>
                <a:latin typeface="Arial"/>
                <a:cs typeface="Arial"/>
              </a:rPr>
              <a:t>ords</a:t>
            </a:r>
            <a:endParaRPr lang="en-US" sz="4200" dirty="0">
              <a:solidFill>
                <a:prstClr val="black"/>
              </a:solidFill>
              <a:latin typeface="Arial"/>
              <a:cs typeface="Arial"/>
            </a:endParaRPr>
          </a:p>
        </p:txBody>
      </p:sp>
    </p:spTree>
    <p:extLst>
      <p:ext uri="{BB962C8B-B14F-4D97-AF65-F5344CB8AC3E}">
        <p14:creationId xmlns:p14="http://schemas.microsoft.com/office/powerpoint/2010/main" val="417821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457200" y="2608440"/>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3670520"/>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
        <p:nvSpPr>
          <p:cNvPr id="2" name="Rectangle 1"/>
          <p:cNvSpPr/>
          <p:nvPr/>
        </p:nvSpPr>
        <p:spPr>
          <a:xfrm>
            <a:off x="585926" y="128202"/>
            <a:ext cx="7865615" cy="1384995"/>
          </a:xfrm>
          <a:prstGeom prst="rect">
            <a:avLst/>
          </a:prstGeom>
        </p:spPr>
        <p:txBody>
          <a:bodyPr wrap="square">
            <a:spAutoFit/>
          </a:bodyPr>
          <a:lstStyle/>
          <a:p>
            <a:pPr marL="2540" lvl="0" algn="ctr" defTabSz="914400"/>
            <a:r>
              <a:rPr lang="en-US" sz="4200" b="1" dirty="0">
                <a:solidFill>
                  <a:srgbClr val="C00000"/>
                </a:solidFill>
                <a:latin typeface="Arial"/>
                <a:cs typeface="Arial"/>
              </a:rPr>
              <a:t>Enro</a:t>
            </a:r>
            <a:r>
              <a:rPr lang="en-US" sz="4200" b="1" spc="-15" dirty="0">
                <a:solidFill>
                  <a:srgbClr val="C00000"/>
                </a:solidFill>
                <a:latin typeface="Arial"/>
                <a:cs typeface="Arial"/>
              </a:rPr>
              <a:t>l</a:t>
            </a:r>
            <a:r>
              <a:rPr lang="en-US" sz="4200" b="1" dirty="0">
                <a:solidFill>
                  <a:srgbClr val="C00000"/>
                </a:solidFill>
                <a:latin typeface="Arial"/>
                <a:cs typeface="Arial"/>
              </a:rPr>
              <a:t>l </a:t>
            </a:r>
            <a:r>
              <a:rPr lang="en-US" sz="4200" b="1" spc="-20" dirty="0">
                <a:solidFill>
                  <a:srgbClr val="C00000"/>
                </a:solidFill>
                <a:latin typeface="Arial"/>
                <a:cs typeface="Arial"/>
              </a:rPr>
              <a:t>E</a:t>
            </a:r>
            <a:r>
              <a:rPr lang="en-US" sz="4200" b="1" dirty="0">
                <a:solidFill>
                  <a:srgbClr val="C00000"/>
                </a:solidFill>
                <a:latin typeface="Arial"/>
                <a:cs typeface="Arial"/>
              </a:rPr>
              <a:t>ven</a:t>
            </a:r>
            <a:endParaRPr lang="en-US" sz="4200" dirty="0">
              <a:solidFill>
                <a:prstClr val="black"/>
              </a:solidFill>
              <a:latin typeface="Arial"/>
              <a:cs typeface="Arial"/>
            </a:endParaRPr>
          </a:p>
          <a:p>
            <a:pPr lvl="0" algn="ctr" defTabSz="914400">
              <a:tabLst>
                <a:tab pos="1599565" algn="l"/>
              </a:tabLst>
            </a:pPr>
            <a:r>
              <a:rPr lang="en-US" sz="4200" b="1" dirty="0">
                <a:solidFill>
                  <a:srgbClr val="C00000"/>
                </a:solidFill>
                <a:latin typeface="Arial"/>
                <a:cs typeface="Arial"/>
              </a:rPr>
              <a:t>When	Lacking</a:t>
            </a:r>
            <a:r>
              <a:rPr lang="en-US" sz="4200" b="1" spc="-30" dirty="0">
                <a:solidFill>
                  <a:srgbClr val="C00000"/>
                </a:solidFill>
                <a:latin typeface="Arial"/>
                <a:cs typeface="Arial"/>
              </a:rPr>
              <a:t> </a:t>
            </a:r>
            <a:r>
              <a:rPr lang="en-US" sz="4200" b="1" dirty="0">
                <a:solidFill>
                  <a:srgbClr val="C00000"/>
                </a:solidFill>
                <a:latin typeface="Arial"/>
                <a:cs typeface="Arial"/>
              </a:rPr>
              <a:t>Re</a:t>
            </a:r>
            <a:r>
              <a:rPr lang="en-US" sz="4200" b="1" spc="5" dirty="0">
                <a:solidFill>
                  <a:srgbClr val="C00000"/>
                </a:solidFill>
                <a:latin typeface="Arial"/>
                <a:cs typeface="Arial"/>
              </a:rPr>
              <a:t>c</a:t>
            </a:r>
            <a:r>
              <a:rPr lang="en-US" sz="4200" b="1" dirty="0">
                <a:solidFill>
                  <a:srgbClr val="C00000"/>
                </a:solidFill>
                <a:latin typeface="Arial"/>
                <a:cs typeface="Arial"/>
              </a:rPr>
              <a:t>ords</a:t>
            </a:r>
            <a:endParaRPr lang="en-US" sz="4200" dirty="0">
              <a:solidFill>
                <a:prstClr val="black"/>
              </a:solidFill>
              <a:latin typeface="Arial"/>
              <a:cs typeface="Arial"/>
            </a:endParaRPr>
          </a:p>
        </p:txBody>
      </p:sp>
      <p:sp>
        <p:nvSpPr>
          <p:cNvPr id="8" name="object 3"/>
          <p:cNvSpPr txBox="1"/>
          <p:nvPr/>
        </p:nvSpPr>
        <p:spPr>
          <a:xfrm>
            <a:off x="574040" y="2069179"/>
            <a:ext cx="7222490" cy="2871470"/>
          </a:xfrm>
          <a:prstGeom prst="rect">
            <a:avLst/>
          </a:prstGeom>
        </p:spPr>
        <p:txBody>
          <a:bodyPr vert="horz" wrap="square" lIns="0" tIns="0" rIns="0" bIns="0" rtlCol="0">
            <a:spAutoFit/>
          </a:bodyPr>
          <a:lstStyle/>
          <a:p>
            <a:pPr marL="12700" defTabSz="914400"/>
            <a:r>
              <a:rPr sz="3200" dirty="0">
                <a:solidFill>
                  <a:prstClr val="black"/>
                </a:solidFill>
                <a:latin typeface="Arial"/>
                <a:cs typeface="Arial"/>
              </a:rPr>
              <a:t>Birth</a:t>
            </a:r>
            <a:r>
              <a:rPr sz="3200" spc="-15" dirty="0">
                <a:solidFill>
                  <a:prstClr val="black"/>
                </a:solidFill>
                <a:latin typeface="Arial"/>
                <a:cs typeface="Arial"/>
              </a:rPr>
              <a:t> </a:t>
            </a:r>
            <a:r>
              <a:rPr sz="3200" dirty="0">
                <a:solidFill>
                  <a:prstClr val="black"/>
                </a:solidFill>
                <a:latin typeface="Arial"/>
                <a:cs typeface="Arial"/>
              </a:rPr>
              <a:t>certif</a:t>
            </a:r>
            <a:r>
              <a:rPr sz="3200" spc="-10" dirty="0">
                <a:solidFill>
                  <a:prstClr val="black"/>
                </a:solidFill>
                <a:latin typeface="Arial"/>
                <a:cs typeface="Arial"/>
              </a:rPr>
              <a:t>i</a:t>
            </a:r>
            <a:r>
              <a:rPr sz="3200" dirty="0">
                <a:solidFill>
                  <a:prstClr val="black"/>
                </a:solidFill>
                <a:latin typeface="Arial"/>
                <a:cs typeface="Arial"/>
              </a:rPr>
              <a:t>cates,</a:t>
            </a:r>
            <a:r>
              <a:rPr sz="3200" spc="-35" dirty="0">
                <a:solidFill>
                  <a:prstClr val="black"/>
                </a:solidFill>
                <a:latin typeface="Arial"/>
                <a:cs typeface="Arial"/>
              </a:rPr>
              <a:t> </a:t>
            </a:r>
            <a:r>
              <a:rPr sz="3200" dirty="0">
                <a:solidFill>
                  <a:prstClr val="black"/>
                </a:solidFill>
                <a:latin typeface="Arial"/>
                <a:cs typeface="Arial"/>
              </a:rPr>
              <a:t>s</a:t>
            </a:r>
            <a:r>
              <a:rPr sz="3200" spc="5" dirty="0">
                <a:solidFill>
                  <a:prstClr val="black"/>
                </a:solidFill>
                <a:latin typeface="Arial"/>
                <a:cs typeface="Arial"/>
              </a:rPr>
              <a:t>c</a:t>
            </a:r>
            <a:r>
              <a:rPr sz="3200" dirty="0">
                <a:solidFill>
                  <a:prstClr val="black"/>
                </a:solidFill>
                <a:latin typeface="Arial"/>
                <a:cs typeface="Arial"/>
              </a:rPr>
              <a:t>h</a:t>
            </a:r>
            <a:r>
              <a:rPr sz="3200" spc="-10" dirty="0">
                <a:solidFill>
                  <a:prstClr val="black"/>
                </a:solidFill>
                <a:latin typeface="Arial"/>
                <a:cs typeface="Arial"/>
              </a:rPr>
              <a:t>o</a:t>
            </a:r>
            <a:r>
              <a:rPr sz="3200" dirty="0">
                <a:solidFill>
                  <a:prstClr val="black"/>
                </a:solidFill>
                <a:latin typeface="Arial"/>
                <a:cs typeface="Arial"/>
              </a:rPr>
              <a:t>ol</a:t>
            </a:r>
            <a:r>
              <a:rPr sz="3200" spc="-35" dirty="0">
                <a:solidFill>
                  <a:prstClr val="black"/>
                </a:solidFill>
                <a:latin typeface="Arial"/>
                <a:cs typeface="Arial"/>
              </a:rPr>
              <a:t> </a:t>
            </a:r>
            <a:r>
              <a:rPr sz="3200" dirty="0">
                <a:solidFill>
                  <a:prstClr val="black"/>
                </a:solidFill>
                <a:latin typeface="Arial"/>
                <a:cs typeface="Arial"/>
              </a:rPr>
              <a:t>records</a:t>
            </a:r>
          </a:p>
          <a:p>
            <a:pPr defTabSz="914400">
              <a:spcBef>
                <a:spcPts val="47"/>
              </a:spcBef>
            </a:pPr>
            <a:endParaRPr sz="3300" dirty="0">
              <a:solidFill>
                <a:prstClr val="black"/>
              </a:solidFill>
              <a:latin typeface="Times New Roman"/>
              <a:cs typeface="Times New Roman"/>
            </a:endParaRPr>
          </a:p>
          <a:p>
            <a:pPr marL="12700" defTabSz="914400"/>
            <a:r>
              <a:rPr sz="3200" dirty="0">
                <a:solidFill>
                  <a:prstClr val="black"/>
                </a:solidFill>
                <a:latin typeface="Arial"/>
                <a:cs typeface="Arial"/>
              </a:rPr>
              <a:t>M</a:t>
            </a:r>
            <a:r>
              <a:rPr sz="3200" spc="-15" dirty="0">
                <a:solidFill>
                  <a:prstClr val="black"/>
                </a:solidFill>
                <a:latin typeface="Arial"/>
                <a:cs typeface="Arial"/>
              </a:rPr>
              <a:t>e</a:t>
            </a:r>
            <a:r>
              <a:rPr sz="3200" dirty="0">
                <a:solidFill>
                  <a:prstClr val="black"/>
                </a:solidFill>
                <a:latin typeface="Arial"/>
                <a:cs typeface="Arial"/>
              </a:rPr>
              <a:t>d</a:t>
            </a:r>
            <a:r>
              <a:rPr sz="3200" spc="-10" dirty="0">
                <a:solidFill>
                  <a:prstClr val="black"/>
                </a:solidFill>
                <a:latin typeface="Arial"/>
                <a:cs typeface="Arial"/>
              </a:rPr>
              <a:t>i</a:t>
            </a:r>
            <a:r>
              <a:rPr sz="3200" dirty="0">
                <a:solidFill>
                  <a:prstClr val="black"/>
                </a:solidFill>
                <a:latin typeface="Arial"/>
                <a:cs typeface="Arial"/>
              </a:rPr>
              <a:t>cal</a:t>
            </a:r>
            <a:r>
              <a:rPr sz="3200" spc="-10" dirty="0">
                <a:solidFill>
                  <a:prstClr val="black"/>
                </a:solidFill>
                <a:latin typeface="Arial"/>
                <a:cs typeface="Arial"/>
              </a:rPr>
              <a:t> </a:t>
            </a:r>
            <a:r>
              <a:rPr sz="3200" dirty="0">
                <a:solidFill>
                  <a:prstClr val="black"/>
                </a:solidFill>
                <a:latin typeface="Arial"/>
                <a:cs typeface="Arial"/>
              </a:rPr>
              <a:t>recor</a:t>
            </a:r>
            <a:r>
              <a:rPr sz="3200" spc="-20" dirty="0">
                <a:solidFill>
                  <a:prstClr val="black"/>
                </a:solidFill>
                <a:latin typeface="Arial"/>
                <a:cs typeface="Arial"/>
              </a:rPr>
              <a:t>d</a:t>
            </a:r>
            <a:r>
              <a:rPr sz="3200" dirty="0">
                <a:solidFill>
                  <a:prstClr val="black"/>
                </a:solidFill>
                <a:latin typeface="Arial"/>
                <a:cs typeface="Arial"/>
              </a:rPr>
              <a:t>s,</a:t>
            </a:r>
            <a:r>
              <a:rPr sz="3200" spc="-40" dirty="0">
                <a:solidFill>
                  <a:prstClr val="black"/>
                </a:solidFill>
                <a:latin typeface="Arial"/>
                <a:cs typeface="Arial"/>
              </a:rPr>
              <a:t> </a:t>
            </a:r>
            <a:r>
              <a:rPr sz="3200" dirty="0">
                <a:solidFill>
                  <a:prstClr val="black"/>
                </a:solidFill>
                <a:latin typeface="Arial"/>
                <a:cs typeface="Arial"/>
              </a:rPr>
              <a:t>i</a:t>
            </a:r>
            <a:r>
              <a:rPr sz="3200" spc="-10" dirty="0">
                <a:solidFill>
                  <a:prstClr val="black"/>
                </a:solidFill>
                <a:latin typeface="Arial"/>
                <a:cs typeface="Arial"/>
              </a:rPr>
              <a:t>n</a:t>
            </a:r>
            <a:r>
              <a:rPr sz="3200" dirty="0">
                <a:solidFill>
                  <a:prstClr val="black"/>
                </a:solidFill>
                <a:latin typeface="Arial"/>
                <a:cs typeface="Arial"/>
              </a:rPr>
              <a:t>clu</a:t>
            </a:r>
            <a:r>
              <a:rPr sz="3200" spc="-15" dirty="0">
                <a:solidFill>
                  <a:prstClr val="black"/>
                </a:solidFill>
                <a:latin typeface="Arial"/>
                <a:cs typeface="Arial"/>
              </a:rPr>
              <a:t>d</a:t>
            </a:r>
            <a:r>
              <a:rPr sz="3200" dirty="0">
                <a:solidFill>
                  <a:prstClr val="black"/>
                </a:solidFill>
                <a:latin typeface="Arial"/>
                <a:cs typeface="Arial"/>
              </a:rPr>
              <a:t>i</a:t>
            </a:r>
            <a:r>
              <a:rPr sz="3200" spc="-10" dirty="0">
                <a:solidFill>
                  <a:prstClr val="black"/>
                </a:solidFill>
                <a:latin typeface="Arial"/>
                <a:cs typeface="Arial"/>
              </a:rPr>
              <a:t>n</a:t>
            </a:r>
            <a:r>
              <a:rPr sz="3200" dirty="0">
                <a:solidFill>
                  <a:prstClr val="black"/>
                </a:solidFill>
                <a:latin typeface="Arial"/>
                <a:cs typeface="Arial"/>
              </a:rPr>
              <a:t>g</a:t>
            </a:r>
            <a:r>
              <a:rPr sz="3200" spc="-5" dirty="0">
                <a:solidFill>
                  <a:prstClr val="black"/>
                </a:solidFill>
                <a:latin typeface="Arial"/>
                <a:cs typeface="Arial"/>
              </a:rPr>
              <a:t> </a:t>
            </a:r>
            <a:r>
              <a:rPr sz="3200" dirty="0">
                <a:solidFill>
                  <a:prstClr val="black"/>
                </a:solidFill>
                <a:latin typeface="Arial"/>
                <a:cs typeface="Arial"/>
              </a:rPr>
              <a:t>i</a:t>
            </a:r>
            <a:r>
              <a:rPr sz="3200" spc="-10" dirty="0">
                <a:solidFill>
                  <a:prstClr val="black"/>
                </a:solidFill>
                <a:latin typeface="Arial"/>
                <a:cs typeface="Arial"/>
              </a:rPr>
              <a:t>m</a:t>
            </a:r>
            <a:r>
              <a:rPr sz="3200" dirty="0">
                <a:solidFill>
                  <a:prstClr val="black"/>
                </a:solidFill>
                <a:latin typeface="Arial"/>
                <a:cs typeface="Arial"/>
              </a:rPr>
              <a:t>m</a:t>
            </a:r>
            <a:r>
              <a:rPr sz="3200" spc="-15" dirty="0">
                <a:solidFill>
                  <a:prstClr val="black"/>
                </a:solidFill>
                <a:latin typeface="Arial"/>
                <a:cs typeface="Arial"/>
              </a:rPr>
              <a:t>u</a:t>
            </a:r>
            <a:r>
              <a:rPr sz="3200" dirty="0">
                <a:solidFill>
                  <a:prstClr val="black"/>
                </a:solidFill>
                <a:latin typeface="Arial"/>
                <a:cs typeface="Arial"/>
              </a:rPr>
              <a:t>n</a:t>
            </a:r>
            <a:r>
              <a:rPr sz="3200" spc="-10" dirty="0">
                <a:solidFill>
                  <a:prstClr val="black"/>
                </a:solidFill>
                <a:latin typeface="Arial"/>
                <a:cs typeface="Arial"/>
              </a:rPr>
              <a:t>i</a:t>
            </a:r>
            <a:r>
              <a:rPr sz="3200" dirty="0">
                <a:solidFill>
                  <a:prstClr val="black"/>
                </a:solidFill>
                <a:latin typeface="Arial"/>
                <a:cs typeface="Arial"/>
              </a:rPr>
              <a:t>zati</a:t>
            </a:r>
            <a:r>
              <a:rPr sz="3200" spc="-20" dirty="0">
                <a:solidFill>
                  <a:prstClr val="black"/>
                </a:solidFill>
                <a:latin typeface="Arial"/>
                <a:cs typeface="Arial"/>
              </a:rPr>
              <a:t>o</a:t>
            </a:r>
            <a:r>
              <a:rPr sz="3200" dirty="0">
                <a:solidFill>
                  <a:prstClr val="black"/>
                </a:solidFill>
                <a:latin typeface="Arial"/>
                <a:cs typeface="Arial"/>
              </a:rPr>
              <a:t>n</a:t>
            </a:r>
          </a:p>
          <a:p>
            <a:pPr defTabSz="914400">
              <a:spcBef>
                <a:spcPts val="45"/>
              </a:spcBef>
            </a:pPr>
            <a:endParaRPr sz="3300" dirty="0">
              <a:solidFill>
                <a:prstClr val="black"/>
              </a:solidFill>
              <a:latin typeface="Times New Roman"/>
              <a:cs typeface="Times New Roman"/>
            </a:endParaRPr>
          </a:p>
          <a:p>
            <a:pPr marL="12700" defTabSz="914400"/>
            <a:r>
              <a:rPr sz="3200" dirty="0">
                <a:solidFill>
                  <a:prstClr val="black"/>
                </a:solidFill>
                <a:latin typeface="Arial"/>
                <a:cs typeface="Arial"/>
              </a:rPr>
              <a:t>Req</a:t>
            </a:r>
            <a:r>
              <a:rPr sz="3200" spc="-15" dirty="0">
                <a:solidFill>
                  <a:prstClr val="black"/>
                </a:solidFill>
                <a:latin typeface="Arial"/>
                <a:cs typeface="Arial"/>
              </a:rPr>
              <a:t>u</a:t>
            </a:r>
            <a:r>
              <a:rPr sz="3200" dirty="0">
                <a:solidFill>
                  <a:prstClr val="black"/>
                </a:solidFill>
                <a:latin typeface="Arial"/>
                <a:cs typeface="Arial"/>
              </a:rPr>
              <a:t>ired</a:t>
            </a:r>
            <a:r>
              <a:rPr sz="3200" spc="-30" dirty="0">
                <a:solidFill>
                  <a:prstClr val="black"/>
                </a:solidFill>
                <a:latin typeface="Arial"/>
                <a:cs typeface="Arial"/>
              </a:rPr>
              <a:t> </a:t>
            </a:r>
            <a:r>
              <a:rPr sz="3200" dirty="0">
                <a:solidFill>
                  <a:prstClr val="black"/>
                </a:solidFill>
                <a:latin typeface="Arial"/>
                <a:cs typeface="Arial"/>
              </a:rPr>
              <a:t>dr</a:t>
            </a:r>
            <a:r>
              <a:rPr sz="3200" spc="-10" dirty="0">
                <a:solidFill>
                  <a:prstClr val="black"/>
                </a:solidFill>
                <a:latin typeface="Arial"/>
                <a:cs typeface="Arial"/>
              </a:rPr>
              <a:t>e</a:t>
            </a:r>
            <a:r>
              <a:rPr sz="3200" dirty="0">
                <a:solidFill>
                  <a:prstClr val="black"/>
                </a:solidFill>
                <a:latin typeface="Arial"/>
                <a:cs typeface="Arial"/>
              </a:rPr>
              <a:t>ss</a:t>
            </a:r>
            <a:r>
              <a:rPr sz="3200" spc="-15" dirty="0">
                <a:solidFill>
                  <a:prstClr val="black"/>
                </a:solidFill>
                <a:latin typeface="Arial"/>
                <a:cs typeface="Arial"/>
              </a:rPr>
              <a:t> </a:t>
            </a:r>
            <a:r>
              <a:rPr sz="3200" dirty="0">
                <a:solidFill>
                  <a:prstClr val="black"/>
                </a:solidFill>
                <a:latin typeface="Arial"/>
                <a:cs typeface="Arial"/>
              </a:rPr>
              <a:t>code</a:t>
            </a:r>
            <a:r>
              <a:rPr sz="3200" spc="-25" dirty="0">
                <a:solidFill>
                  <a:prstClr val="black"/>
                </a:solidFill>
                <a:latin typeface="Arial"/>
                <a:cs typeface="Arial"/>
              </a:rPr>
              <a:t> </a:t>
            </a:r>
            <a:r>
              <a:rPr sz="3200" dirty="0">
                <a:solidFill>
                  <a:prstClr val="black"/>
                </a:solidFill>
                <a:latin typeface="Arial"/>
                <a:cs typeface="Arial"/>
              </a:rPr>
              <a:t>it</a:t>
            </a:r>
            <a:r>
              <a:rPr sz="3200" spc="-15" dirty="0">
                <a:solidFill>
                  <a:prstClr val="black"/>
                </a:solidFill>
                <a:latin typeface="Arial"/>
                <a:cs typeface="Arial"/>
              </a:rPr>
              <a:t>e</a:t>
            </a:r>
            <a:r>
              <a:rPr sz="3200" dirty="0">
                <a:solidFill>
                  <a:prstClr val="black"/>
                </a:solidFill>
                <a:latin typeface="Arial"/>
                <a:cs typeface="Arial"/>
              </a:rPr>
              <a:t>ms, i</a:t>
            </a:r>
            <a:r>
              <a:rPr sz="3200" spc="-15" dirty="0">
                <a:solidFill>
                  <a:prstClr val="black"/>
                </a:solidFill>
                <a:latin typeface="Arial"/>
                <a:cs typeface="Arial"/>
              </a:rPr>
              <a:t>n</a:t>
            </a:r>
            <a:r>
              <a:rPr sz="3200" dirty="0">
                <a:solidFill>
                  <a:prstClr val="black"/>
                </a:solidFill>
                <a:latin typeface="Arial"/>
                <a:cs typeface="Arial"/>
              </a:rPr>
              <a:t>clud</a:t>
            </a:r>
            <a:r>
              <a:rPr sz="3200" spc="-15" dirty="0">
                <a:solidFill>
                  <a:prstClr val="black"/>
                </a:solidFill>
                <a:latin typeface="Arial"/>
                <a:cs typeface="Arial"/>
              </a:rPr>
              <a:t>i</a:t>
            </a:r>
            <a:r>
              <a:rPr sz="3200" dirty="0">
                <a:solidFill>
                  <a:prstClr val="black"/>
                </a:solidFill>
                <a:latin typeface="Arial"/>
                <a:cs typeface="Arial"/>
              </a:rPr>
              <a:t>ng</a:t>
            </a:r>
          </a:p>
          <a:p>
            <a:pPr marL="12700" defTabSz="914400"/>
            <a:r>
              <a:rPr sz="3200" dirty="0">
                <a:solidFill>
                  <a:prstClr val="black"/>
                </a:solidFill>
                <a:latin typeface="Arial"/>
                <a:cs typeface="Arial"/>
              </a:rPr>
              <a:t>u</a:t>
            </a:r>
            <a:r>
              <a:rPr sz="3200" spc="-15" dirty="0">
                <a:solidFill>
                  <a:prstClr val="black"/>
                </a:solidFill>
                <a:latin typeface="Arial"/>
                <a:cs typeface="Arial"/>
              </a:rPr>
              <a:t>n</a:t>
            </a:r>
            <a:r>
              <a:rPr sz="3200" dirty="0">
                <a:solidFill>
                  <a:prstClr val="black"/>
                </a:solidFill>
                <a:latin typeface="Arial"/>
                <a:cs typeface="Arial"/>
              </a:rPr>
              <a:t>if</a:t>
            </a:r>
            <a:r>
              <a:rPr sz="3200" spc="-15" dirty="0">
                <a:solidFill>
                  <a:prstClr val="black"/>
                </a:solidFill>
                <a:latin typeface="Arial"/>
                <a:cs typeface="Arial"/>
              </a:rPr>
              <a:t>o</a:t>
            </a:r>
            <a:r>
              <a:rPr sz="3200" dirty="0">
                <a:solidFill>
                  <a:prstClr val="black"/>
                </a:solidFill>
                <a:latin typeface="Arial"/>
                <a:cs typeface="Arial"/>
              </a:rPr>
              <a:t>rms</a:t>
            </a:r>
          </a:p>
        </p:txBody>
      </p:sp>
    </p:spTree>
    <p:extLst>
      <p:ext uri="{BB962C8B-B14F-4D97-AF65-F5344CB8AC3E}">
        <p14:creationId xmlns:p14="http://schemas.microsoft.com/office/powerpoint/2010/main" val="3152007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50"/>
            <a:ext cx="9144000" cy="5880481"/>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5" name="object 4"/>
          <p:cNvSpPr txBox="1">
            <a:spLocks/>
          </p:cNvSpPr>
          <p:nvPr/>
        </p:nvSpPr>
        <p:spPr>
          <a:xfrm>
            <a:off x="1432941" y="499965"/>
            <a:ext cx="6278117" cy="1199514"/>
          </a:xfrm>
          <a:prstGeom prst="rect">
            <a:avLst/>
          </a:prstGeom>
        </p:spPr>
        <p:txBody>
          <a:bodyPr vert="horz" wrap="square" lIns="0" tIns="546576" rIns="0" bIns="0" rtlCol="0">
            <a:spAutoFit/>
          </a:bodyPr>
          <a:lstStyle>
            <a:lvl1pPr>
              <a:defRPr sz="4200" b="1" i="0">
                <a:solidFill>
                  <a:srgbClr val="C00000"/>
                </a:solidFill>
                <a:latin typeface="Arial"/>
                <a:ea typeface="+mj-ea"/>
                <a:cs typeface="Arial"/>
              </a:defRPr>
            </a:lvl1pPr>
          </a:lstStyle>
          <a:p>
            <a:pPr marL="1737995"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smtClean="0">
                <a:ln>
                  <a:noFill/>
                </a:ln>
                <a:solidFill>
                  <a:srgbClr val="C00000"/>
                </a:solidFill>
                <a:effectLst/>
                <a:uLnTx/>
                <a:uFillTx/>
                <a:latin typeface="Arial"/>
                <a:ea typeface="+mj-ea"/>
                <a:cs typeface="Arial"/>
              </a:rPr>
              <a:t>Enrollment</a:t>
            </a:r>
            <a:endParaRPr kumimoji="0" lang="en-US" sz="4800" b="1" i="0" u="none" strike="noStrike" kern="0" cap="none" spc="0" normalizeH="0" baseline="0" noProof="0" dirty="0">
              <a:ln>
                <a:noFill/>
              </a:ln>
              <a:solidFill>
                <a:srgbClr val="C00000"/>
              </a:solidFill>
              <a:effectLst/>
              <a:uLnTx/>
              <a:uFillTx/>
              <a:latin typeface="Arial"/>
              <a:ea typeface="+mj-ea"/>
              <a:cs typeface="Aria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587625"/>
            <a:ext cx="7199313"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218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a:spLocks/>
          </p:cNvSpPr>
          <p:nvPr/>
        </p:nvSpPr>
        <p:spPr>
          <a:xfrm>
            <a:off x="1432941" y="499965"/>
            <a:ext cx="6278117" cy="1199514"/>
          </a:xfrm>
          <a:prstGeom prst="rect">
            <a:avLst/>
          </a:prstGeom>
        </p:spPr>
        <p:txBody>
          <a:bodyPr vert="horz" wrap="square" lIns="0" tIns="153923" rIns="0" bIns="0" rtlCol="0">
            <a:spAutoFit/>
          </a:bodyPr>
          <a:lstStyle>
            <a:lvl1pPr>
              <a:defRPr sz="4200" b="1" i="0">
                <a:solidFill>
                  <a:srgbClr val="C00000"/>
                </a:solidFill>
                <a:latin typeface="Arial"/>
                <a:ea typeface="+mj-ea"/>
                <a:cs typeface="Arial"/>
              </a:defRPr>
            </a:lvl1pPr>
          </a:lstStyle>
          <a:p>
            <a:pPr marL="99060" marR="0" lvl="0" indent="0" defTabSz="91440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srgbClr val="C00000"/>
                </a:solidFill>
                <a:effectLst/>
                <a:uLnTx/>
                <a:uFillTx/>
                <a:latin typeface="Arial"/>
                <a:ea typeface="+mj-ea"/>
                <a:cs typeface="Arial"/>
              </a:rPr>
              <a:t>District Responsibil</a:t>
            </a:r>
            <a:r>
              <a:rPr kumimoji="0" lang="en-US" sz="4200" b="1" i="0" u="none" strike="noStrike" kern="0" cap="none" spc="-15" normalizeH="0" baseline="0" noProof="0" smtClean="0">
                <a:ln>
                  <a:noFill/>
                </a:ln>
                <a:solidFill>
                  <a:srgbClr val="C00000"/>
                </a:solidFill>
                <a:effectLst/>
                <a:uLnTx/>
                <a:uFillTx/>
                <a:latin typeface="Arial"/>
                <a:ea typeface="+mj-ea"/>
                <a:cs typeface="Arial"/>
              </a:rPr>
              <a:t>i</a:t>
            </a:r>
            <a:r>
              <a:rPr kumimoji="0" lang="en-US" sz="4200" b="1" i="0" u="none" strike="noStrike" kern="0" cap="none" spc="0" normalizeH="0" baseline="0" noProof="0" smtClean="0">
                <a:ln>
                  <a:noFill/>
                </a:ln>
                <a:solidFill>
                  <a:srgbClr val="C00000"/>
                </a:solidFill>
                <a:effectLst/>
                <a:uLnTx/>
                <a:uFillTx/>
                <a:latin typeface="Arial"/>
                <a:ea typeface="+mj-ea"/>
                <a:cs typeface="Arial"/>
              </a:rPr>
              <a:t>ties</a:t>
            </a:r>
            <a:endParaRPr kumimoji="0" lang="en-US" sz="4200" b="1" i="0" u="none" strike="noStrike" kern="0" cap="none" spc="0" normalizeH="0" baseline="0" noProof="0" dirty="0">
              <a:ln>
                <a:noFill/>
              </a:ln>
              <a:solidFill>
                <a:srgbClr val="C00000"/>
              </a:solidFill>
              <a:effectLst/>
              <a:uLnTx/>
              <a:uFillTx/>
              <a:latin typeface="Arial"/>
              <a:ea typeface="+mj-ea"/>
              <a:cs typeface="Arial"/>
            </a:endParaRPr>
          </a:p>
        </p:txBody>
      </p:sp>
      <p:sp>
        <p:nvSpPr>
          <p:cNvPr id="5" name="object 3"/>
          <p:cNvSpPr txBox="1"/>
          <p:nvPr/>
        </p:nvSpPr>
        <p:spPr>
          <a:xfrm>
            <a:off x="688340" y="1963395"/>
            <a:ext cx="7423784" cy="2383790"/>
          </a:xfrm>
          <a:prstGeom prst="rect">
            <a:avLst/>
          </a:prstGeom>
        </p:spPr>
        <p:txBody>
          <a:bodyPr vert="horz" wrap="square" lIns="0" tIns="0" rIns="0" bIns="0" rtlCol="0">
            <a:spAutoFit/>
          </a:bodyPr>
          <a:lstStyle/>
          <a:p>
            <a:pPr marL="12700" defTabSz="914400"/>
            <a:r>
              <a:rPr sz="3200" dirty="0">
                <a:solidFill>
                  <a:prstClr val="black"/>
                </a:solidFill>
                <a:latin typeface="Arial"/>
                <a:cs typeface="Arial"/>
              </a:rPr>
              <a:t>Rem</a:t>
            </a:r>
            <a:r>
              <a:rPr sz="3200" spc="-20" dirty="0">
                <a:solidFill>
                  <a:prstClr val="black"/>
                </a:solidFill>
                <a:latin typeface="Arial"/>
                <a:cs typeface="Arial"/>
              </a:rPr>
              <a:t>o</a:t>
            </a:r>
            <a:r>
              <a:rPr sz="3200" dirty="0">
                <a:solidFill>
                  <a:prstClr val="black"/>
                </a:solidFill>
                <a:latin typeface="Arial"/>
                <a:cs typeface="Arial"/>
              </a:rPr>
              <a:t>ve</a:t>
            </a:r>
            <a:r>
              <a:rPr sz="3200" spc="-15" dirty="0">
                <a:solidFill>
                  <a:prstClr val="black"/>
                </a:solidFill>
                <a:latin typeface="Arial"/>
                <a:cs typeface="Arial"/>
              </a:rPr>
              <a:t> </a:t>
            </a:r>
            <a:r>
              <a:rPr sz="3200" dirty="0">
                <a:solidFill>
                  <a:prstClr val="black"/>
                </a:solidFill>
                <a:latin typeface="Arial"/>
                <a:cs typeface="Arial"/>
              </a:rPr>
              <a:t>b</a:t>
            </a:r>
            <a:r>
              <a:rPr sz="3200" spc="-15" dirty="0">
                <a:solidFill>
                  <a:prstClr val="black"/>
                </a:solidFill>
                <a:latin typeface="Arial"/>
                <a:cs typeface="Arial"/>
              </a:rPr>
              <a:t>a</a:t>
            </a:r>
            <a:r>
              <a:rPr sz="3200" dirty="0">
                <a:solidFill>
                  <a:prstClr val="black"/>
                </a:solidFill>
                <a:latin typeface="Arial"/>
                <a:cs typeface="Arial"/>
              </a:rPr>
              <a:t>rri</a:t>
            </a:r>
            <a:r>
              <a:rPr sz="3200" spc="-10" dirty="0">
                <a:solidFill>
                  <a:prstClr val="black"/>
                </a:solidFill>
                <a:latin typeface="Arial"/>
                <a:cs typeface="Arial"/>
              </a:rPr>
              <a:t>e</a:t>
            </a:r>
            <a:r>
              <a:rPr sz="3200" dirty="0">
                <a:solidFill>
                  <a:prstClr val="black"/>
                </a:solidFill>
                <a:latin typeface="Arial"/>
                <a:cs typeface="Arial"/>
              </a:rPr>
              <a:t>rs</a:t>
            </a:r>
            <a:r>
              <a:rPr sz="3200" spc="-25" dirty="0">
                <a:solidFill>
                  <a:prstClr val="black"/>
                </a:solidFill>
                <a:latin typeface="Arial"/>
                <a:cs typeface="Arial"/>
              </a:rPr>
              <a:t> </a:t>
            </a:r>
            <a:r>
              <a:rPr sz="3200" dirty="0">
                <a:solidFill>
                  <a:prstClr val="black"/>
                </a:solidFill>
                <a:latin typeface="Arial"/>
                <a:cs typeface="Arial"/>
              </a:rPr>
              <a:t>to</a:t>
            </a:r>
            <a:r>
              <a:rPr sz="3200" spc="-10" dirty="0">
                <a:solidFill>
                  <a:prstClr val="black"/>
                </a:solidFill>
                <a:latin typeface="Arial"/>
                <a:cs typeface="Arial"/>
              </a:rPr>
              <a:t> e</a:t>
            </a:r>
            <a:r>
              <a:rPr sz="3200" dirty="0">
                <a:solidFill>
                  <a:prstClr val="black"/>
                </a:solidFill>
                <a:latin typeface="Arial"/>
                <a:cs typeface="Arial"/>
              </a:rPr>
              <a:t>nr</a:t>
            </a:r>
            <a:r>
              <a:rPr sz="3200" spc="-15" dirty="0">
                <a:solidFill>
                  <a:prstClr val="black"/>
                </a:solidFill>
                <a:latin typeface="Arial"/>
                <a:cs typeface="Arial"/>
              </a:rPr>
              <a:t>o</a:t>
            </a:r>
            <a:r>
              <a:rPr sz="3200" dirty="0">
                <a:solidFill>
                  <a:prstClr val="black"/>
                </a:solidFill>
                <a:latin typeface="Arial"/>
                <a:cs typeface="Arial"/>
              </a:rPr>
              <a:t>ll</a:t>
            </a:r>
            <a:r>
              <a:rPr sz="3200" spc="-15" dirty="0">
                <a:solidFill>
                  <a:prstClr val="black"/>
                </a:solidFill>
                <a:latin typeface="Arial"/>
                <a:cs typeface="Arial"/>
              </a:rPr>
              <a:t>i</a:t>
            </a:r>
            <a:r>
              <a:rPr sz="3200" dirty="0">
                <a:solidFill>
                  <a:prstClr val="black"/>
                </a:solidFill>
                <a:latin typeface="Arial"/>
                <a:cs typeface="Arial"/>
              </a:rPr>
              <a:t>ng</a:t>
            </a:r>
            <a:r>
              <a:rPr sz="3200" spc="-15" dirty="0">
                <a:solidFill>
                  <a:prstClr val="black"/>
                </a:solidFill>
                <a:latin typeface="Arial"/>
                <a:cs typeface="Arial"/>
              </a:rPr>
              <a:t> </a:t>
            </a:r>
            <a:r>
              <a:rPr sz="3200" spc="-10" dirty="0">
                <a:solidFill>
                  <a:prstClr val="black"/>
                </a:solidFill>
                <a:latin typeface="Arial"/>
                <a:cs typeface="Arial"/>
              </a:rPr>
              <a:t>h</a:t>
            </a:r>
            <a:r>
              <a:rPr sz="3200" dirty="0">
                <a:solidFill>
                  <a:prstClr val="black"/>
                </a:solidFill>
                <a:latin typeface="Arial"/>
                <a:cs typeface="Arial"/>
              </a:rPr>
              <a:t>o</a:t>
            </a:r>
            <a:r>
              <a:rPr sz="3200" spc="-15" dirty="0">
                <a:solidFill>
                  <a:prstClr val="black"/>
                </a:solidFill>
                <a:latin typeface="Arial"/>
                <a:cs typeface="Arial"/>
              </a:rPr>
              <a:t>m</a:t>
            </a:r>
            <a:r>
              <a:rPr sz="3200" dirty="0">
                <a:solidFill>
                  <a:prstClr val="black"/>
                </a:solidFill>
                <a:latin typeface="Arial"/>
                <a:cs typeface="Arial"/>
              </a:rPr>
              <a:t>e</a:t>
            </a:r>
            <a:r>
              <a:rPr sz="3200" spc="-10" dirty="0">
                <a:solidFill>
                  <a:prstClr val="black"/>
                </a:solidFill>
                <a:latin typeface="Arial"/>
                <a:cs typeface="Arial"/>
              </a:rPr>
              <a:t>l</a:t>
            </a:r>
            <a:r>
              <a:rPr sz="3200" dirty="0">
                <a:solidFill>
                  <a:prstClr val="black"/>
                </a:solidFill>
                <a:latin typeface="Arial"/>
                <a:cs typeface="Arial"/>
              </a:rPr>
              <a:t>ess</a:t>
            </a:r>
            <a:endParaRPr sz="3200">
              <a:solidFill>
                <a:prstClr val="black"/>
              </a:solidFill>
              <a:latin typeface="Arial"/>
              <a:cs typeface="Arial"/>
            </a:endParaRPr>
          </a:p>
          <a:p>
            <a:pPr marL="12700" defTabSz="914400"/>
            <a:r>
              <a:rPr sz="3200" dirty="0">
                <a:solidFill>
                  <a:prstClr val="black"/>
                </a:solidFill>
                <a:latin typeface="Arial"/>
                <a:cs typeface="Arial"/>
              </a:rPr>
              <a:t>stud</a:t>
            </a:r>
            <a:r>
              <a:rPr sz="3200" spc="-15" dirty="0">
                <a:solidFill>
                  <a:prstClr val="black"/>
                </a:solidFill>
                <a:latin typeface="Arial"/>
                <a:cs typeface="Arial"/>
              </a:rPr>
              <a:t>e</a:t>
            </a:r>
            <a:r>
              <a:rPr sz="3200" dirty="0">
                <a:solidFill>
                  <a:prstClr val="black"/>
                </a:solidFill>
                <a:latin typeface="Arial"/>
                <a:cs typeface="Arial"/>
              </a:rPr>
              <a:t>nts</a:t>
            </a:r>
            <a:endParaRPr sz="3200">
              <a:solidFill>
                <a:prstClr val="black"/>
              </a:solidFill>
              <a:latin typeface="Arial"/>
              <a:cs typeface="Arial"/>
            </a:endParaRPr>
          </a:p>
          <a:p>
            <a:pPr defTabSz="914400">
              <a:spcBef>
                <a:spcPts val="40"/>
              </a:spcBef>
            </a:pPr>
            <a:endParaRPr sz="1400">
              <a:solidFill>
                <a:prstClr val="black"/>
              </a:solidFill>
              <a:latin typeface="Times New Roman"/>
              <a:cs typeface="Times New Roman"/>
            </a:endParaRPr>
          </a:p>
          <a:p>
            <a:pPr marL="10795" defTabSz="914400">
              <a:lnSpc>
                <a:spcPts val="650"/>
              </a:lnSpc>
            </a:pPr>
            <a:endParaRPr sz="1400">
              <a:solidFill>
                <a:prstClr val="black"/>
              </a:solidFill>
              <a:latin typeface="Times New Roman"/>
              <a:cs typeface="Times New Roman"/>
            </a:endParaRPr>
          </a:p>
          <a:p>
            <a:pPr marL="12700" defTabSz="914400">
              <a:spcBef>
                <a:spcPts val="1415"/>
              </a:spcBef>
            </a:pPr>
            <a:r>
              <a:rPr sz="3200" dirty="0">
                <a:solidFill>
                  <a:prstClr val="black"/>
                </a:solidFill>
                <a:latin typeface="Arial"/>
                <a:cs typeface="Arial"/>
              </a:rPr>
              <a:t>M</a:t>
            </a:r>
            <a:r>
              <a:rPr sz="3200" spc="-15" dirty="0">
                <a:solidFill>
                  <a:prstClr val="black"/>
                </a:solidFill>
                <a:latin typeface="Arial"/>
                <a:cs typeface="Arial"/>
              </a:rPr>
              <a:t>a</a:t>
            </a:r>
            <a:r>
              <a:rPr sz="3200" dirty="0">
                <a:solidFill>
                  <a:prstClr val="black"/>
                </a:solidFill>
                <a:latin typeface="Arial"/>
                <a:cs typeface="Arial"/>
              </a:rPr>
              <a:t>ke</a:t>
            </a:r>
            <a:r>
              <a:rPr sz="3200" spc="-15" dirty="0">
                <a:solidFill>
                  <a:prstClr val="black"/>
                </a:solidFill>
                <a:latin typeface="Arial"/>
                <a:cs typeface="Arial"/>
              </a:rPr>
              <a:t> </a:t>
            </a:r>
            <a:r>
              <a:rPr sz="3200" dirty="0">
                <a:solidFill>
                  <a:prstClr val="black"/>
                </a:solidFill>
                <a:latin typeface="Arial"/>
                <a:cs typeface="Arial"/>
              </a:rPr>
              <a:t>scho</a:t>
            </a:r>
            <a:r>
              <a:rPr sz="3200" spc="-10" dirty="0">
                <a:solidFill>
                  <a:prstClr val="black"/>
                </a:solidFill>
                <a:latin typeface="Arial"/>
                <a:cs typeface="Arial"/>
              </a:rPr>
              <a:t>o</a:t>
            </a:r>
            <a:r>
              <a:rPr sz="3200" dirty="0">
                <a:solidFill>
                  <a:prstClr val="black"/>
                </a:solidFill>
                <a:latin typeface="Arial"/>
                <a:cs typeface="Arial"/>
              </a:rPr>
              <a:t>l</a:t>
            </a:r>
            <a:r>
              <a:rPr sz="3200" spc="-20" dirty="0">
                <a:solidFill>
                  <a:prstClr val="black"/>
                </a:solidFill>
                <a:latin typeface="Arial"/>
                <a:cs typeface="Arial"/>
              </a:rPr>
              <a:t> </a:t>
            </a:r>
            <a:r>
              <a:rPr sz="3200" dirty="0">
                <a:solidFill>
                  <a:prstClr val="black"/>
                </a:solidFill>
                <a:latin typeface="Arial"/>
                <a:cs typeface="Arial"/>
              </a:rPr>
              <a:t>recor</a:t>
            </a:r>
            <a:r>
              <a:rPr sz="3200" spc="-20" dirty="0">
                <a:solidFill>
                  <a:prstClr val="black"/>
                </a:solidFill>
                <a:latin typeface="Arial"/>
                <a:cs typeface="Arial"/>
              </a:rPr>
              <a:t>d</a:t>
            </a:r>
            <a:r>
              <a:rPr sz="3200" dirty="0">
                <a:solidFill>
                  <a:prstClr val="black"/>
                </a:solidFill>
                <a:latin typeface="Arial"/>
                <a:cs typeface="Arial"/>
              </a:rPr>
              <a:t>s</a:t>
            </a:r>
            <a:r>
              <a:rPr sz="3200" spc="-35" dirty="0">
                <a:solidFill>
                  <a:prstClr val="black"/>
                </a:solidFill>
                <a:latin typeface="Arial"/>
                <a:cs typeface="Arial"/>
              </a:rPr>
              <a:t> </a:t>
            </a:r>
            <a:r>
              <a:rPr sz="3200" dirty="0">
                <a:solidFill>
                  <a:prstClr val="black"/>
                </a:solidFill>
                <a:latin typeface="Arial"/>
                <a:cs typeface="Arial"/>
              </a:rPr>
              <a:t>ava</a:t>
            </a:r>
            <a:r>
              <a:rPr sz="3200" spc="-15" dirty="0">
                <a:solidFill>
                  <a:prstClr val="black"/>
                </a:solidFill>
                <a:latin typeface="Arial"/>
                <a:cs typeface="Arial"/>
              </a:rPr>
              <a:t>i</a:t>
            </a:r>
            <a:r>
              <a:rPr sz="3200" dirty="0">
                <a:solidFill>
                  <a:prstClr val="black"/>
                </a:solidFill>
                <a:latin typeface="Arial"/>
                <a:cs typeface="Arial"/>
              </a:rPr>
              <a:t>l</a:t>
            </a:r>
            <a:r>
              <a:rPr sz="3200" spc="-10" dirty="0">
                <a:solidFill>
                  <a:prstClr val="black"/>
                </a:solidFill>
                <a:latin typeface="Arial"/>
                <a:cs typeface="Arial"/>
              </a:rPr>
              <a:t>a</a:t>
            </a:r>
            <a:r>
              <a:rPr sz="3200" dirty="0">
                <a:solidFill>
                  <a:prstClr val="black"/>
                </a:solidFill>
                <a:latin typeface="Arial"/>
                <a:cs typeface="Arial"/>
              </a:rPr>
              <a:t>b</a:t>
            </a:r>
            <a:r>
              <a:rPr sz="3200" spc="-10" dirty="0">
                <a:solidFill>
                  <a:prstClr val="black"/>
                </a:solidFill>
                <a:latin typeface="Arial"/>
                <a:cs typeface="Arial"/>
              </a:rPr>
              <a:t>l</a:t>
            </a:r>
            <a:r>
              <a:rPr sz="3200" dirty="0">
                <a:solidFill>
                  <a:prstClr val="black"/>
                </a:solidFill>
                <a:latin typeface="Arial"/>
                <a:cs typeface="Arial"/>
              </a:rPr>
              <a:t>e</a:t>
            </a:r>
            <a:r>
              <a:rPr sz="3200" spc="-10" dirty="0">
                <a:solidFill>
                  <a:prstClr val="black"/>
                </a:solidFill>
                <a:latin typeface="Arial"/>
                <a:cs typeface="Arial"/>
              </a:rPr>
              <a:t> </a:t>
            </a:r>
            <a:r>
              <a:rPr sz="3200" dirty="0">
                <a:solidFill>
                  <a:prstClr val="black"/>
                </a:solidFill>
                <a:latin typeface="Arial"/>
                <a:cs typeface="Arial"/>
              </a:rPr>
              <a:t>in</a:t>
            </a:r>
            <a:r>
              <a:rPr sz="3200" spc="-10" dirty="0">
                <a:solidFill>
                  <a:prstClr val="black"/>
                </a:solidFill>
                <a:latin typeface="Arial"/>
                <a:cs typeface="Arial"/>
              </a:rPr>
              <a:t> </a:t>
            </a:r>
            <a:r>
              <a:rPr sz="3200" dirty="0">
                <a:solidFill>
                  <a:prstClr val="black"/>
                </a:solidFill>
                <a:latin typeface="Arial"/>
                <a:cs typeface="Arial"/>
              </a:rPr>
              <a:t>a</a:t>
            </a:r>
            <a:r>
              <a:rPr sz="3200" spc="-10" dirty="0">
                <a:solidFill>
                  <a:prstClr val="black"/>
                </a:solidFill>
                <a:latin typeface="Arial"/>
                <a:cs typeface="Arial"/>
              </a:rPr>
              <a:t> </a:t>
            </a:r>
            <a:r>
              <a:rPr sz="3200" dirty="0">
                <a:solidFill>
                  <a:prstClr val="black"/>
                </a:solidFill>
                <a:latin typeface="Arial"/>
                <a:cs typeface="Arial"/>
              </a:rPr>
              <a:t>t</a:t>
            </a:r>
            <a:r>
              <a:rPr sz="3200" spc="-10" dirty="0">
                <a:solidFill>
                  <a:prstClr val="black"/>
                </a:solidFill>
                <a:latin typeface="Arial"/>
                <a:cs typeface="Arial"/>
              </a:rPr>
              <a:t>i</a:t>
            </a:r>
            <a:r>
              <a:rPr sz="3200" dirty="0">
                <a:solidFill>
                  <a:prstClr val="black"/>
                </a:solidFill>
                <a:latin typeface="Arial"/>
                <a:cs typeface="Arial"/>
              </a:rPr>
              <a:t>m</a:t>
            </a:r>
            <a:r>
              <a:rPr sz="3200" spc="-15" dirty="0">
                <a:solidFill>
                  <a:prstClr val="black"/>
                </a:solidFill>
                <a:latin typeface="Arial"/>
                <a:cs typeface="Arial"/>
              </a:rPr>
              <a:t>e</a:t>
            </a:r>
            <a:r>
              <a:rPr sz="3200" dirty="0">
                <a:solidFill>
                  <a:prstClr val="black"/>
                </a:solidFill>
                <a:latin typeface="Arial"/>
                <a:cs typeface="Arial"/>
              </a:rPr>
              <a:t>ly</a:t>
            </a:r>
            <a:endParaRPr sz="3200">
              <a:solidFill>
                <a:prstClr val="black"/>
              </a:solidFill>
              <a:latin typeface="Arial"/>
              <a:cs typeface="Arial"/>
            </a:endParaRPr>
          </a:p>
          <a:p>
            <a:pPr marL="12700" defTabSz="914400"/>
            <a:r>
              <a:rPr sz="3200" dirty="0">
                <a:solidFill>
                  <a:prstClr val="black"/>
                </a:solidFill>
                <a:latin typeface="Arial"/>
                <a:cs typeface="Arial"/>
              </a:rPr>
              <a:t>ma</a:t>
            </a:r>
            <a:r>
              <a:rPr sz="3200" spc="-15" dirty="0">
                <a:solidFill>
                  <a:prstClr val="black"/>
                </a:solidFill>
                <a:latin typeface="Arial"/>
                <a:cs typeface="Arial"/>
              </a:rPr>
              <a:t>n</a:t>
            </a:r>
            <a:r>
              <a:rPr sz="3200" dirty="0">
                <a:solidFill>
                  <a:prstClr val="black"/>
                </a:solidFill>
                <a:latin typeface="Arial"/>
                <a:cs typeface="Arial"/>
              </a:rPr>
              <a:t>n</a:t>
            </a:r>
            <a:r>
              <a:rPr sz="3200" spc="-10" dirty="0">
                <a:solidFill>
                  <a:prstClr val="black"/>
                </a:solidFill>
                <a:latin typeface="Arial"/>
                <a:cs typeface="Arial"/>
              </a:rPr>
              <a:t>e</a:t>
            </a:r>
            <a:r>
              <a:rPr sz="3200" dirty="0">
                <a:solidFill>
                  <a:prstClr val="black"/>
                </a:solidFill>
                <a:latin typeface="Arial"/>
                <a:cs typeface="Arial"/>
              </a:rPr>
              <a:t>r</a:t>
            </a:r>
            <a:endParaRPr sz="3200">
              <a:solidFill>
                <a:prstClr val="black"/>
              </a:solidFill>
              <a:latin typeface="Arial"/>
              <a:cs typeface="Arial"/>
            </a:endParaRPr>
          </a:p>
        </p:txBody>
      </p:sp>
    </p:spTree>
    <p:extLst>
      <p:ext uri="{BB962C8B-B14F-4D97-AF65-F5344CB8AC3E}">
        <p14:creationId xmlns:p14="http://schemas.microsoft.com/office/powerpoint/2010/main" val="3037914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27908" y="-80682"/>
            <a:ext cx="9017480" cy="5952564"/>
          </a:xfrm>
          <a:prstGeom prst="rect">
            <a:avLst/>
          </a:prstGeom>
          <a:blipFill>
            <a:blip r:embed="rId2" cstate="print"/>
            <a:stretch>
              <a:fillRect/>
            </a:stretch>
          </a:blipFill>
        </p:spPr>
        <p:txBody>
          <a:bodyPr wrap="square" lIns="0" tIns="0" rIns="0" bIns="0" rtlCol="0"/>
          <a:lstStyle/>
          <a:p>
            <a:pPr marL="262890" lvl="0" defTabSz="914400">
              <a:tabLst>
                <a:tab pos="2574925" algn="l"/>
              </a:tabLst>
            </a:pPr>
            <a:endParaRPr lang="en-US" sz="3600" b="1" dirty="0" smtClean="0">
              <a:solidFill>
                <a:srgbClr val="C00000"/>
              </a:solidFill>
              <a:latin typeface="Arial"/>
              <a:cs typeface="Arial"/>
            </a:endParaRPr>
          </a:p>
          <a:p>
            <a:pPr marL="262890" lvl="0" defTabSz="914400">
              <a:tabLst>
                <a:tab pos="2574925" algn="l"/>
              </a:tabLst>
            </a:pPr>
            <a:endParaRPr lang="en-US" sz="3600" b="1" dirty="0">
              <a:solidFill>
                <a:srgbClr val="C00000"/>
              </a:solidFill>
              <a:latin typeface="Arial"/>
              <a:cs typeface="Arial"/>
            </a:endParaRPr>
          </a:p>
          <a:p>
            <a:pPr marL="262890" lvl="0" defTabSz="914400">
              <a:tabLst>
                <a:tab pos="2574925" algn="l"/>
              </a:tabLst>
            </a:pPr>
            <a:r>
              <a:rPr lang="en-US" sz="3600" b="1" dirty="0" smtClean="0">
                <a:solidFill>
                  <a:srgbClr val="C00000"/>
                </a:solidFill>
                <a:latin typeface="Arial"/>
                <a:cs typeface="Arial"/>
              </a:rPr>
              <a:t>	</a:t>
            </a:r>
            <a:endParaRPr lang="en-US" sz="3600" dirty="0">
              <a:solidFill>
                <a:prstClr val="black"/>
              </a:solidFill>
              <a:latin typeface="Arial"/>
              <a:cs typeface="Arial"/>
            </a:endParaRPr>
          </a:p>
        </p:txBody>
      </p:sp>
      <p:sp>
        <p:nvSpPr>
          <p:cNvPr id="5" name="TextBox 4"/>
          <p:cNvSpPr txBox="1"/>
          <p:nvPr/>
        </p:nvSpPr>
        <p:spPr>
          <a:xfrm>
            <a:off x="2707341" y="1281953"/>
            <a:ext cx="184731" cy="369332"/>
          </a:xfrm>
          <a:prstGeom prst="rect">
            <a:avLst/>
          </a:prstGeom>
          <a:noFill/>
        </p:spPr>
        <p:txBody>
          <a:bodyPr wrap="none" rtlCol="0">
            <a:spAutoFit/>
          </a:bodyPr>
          <a:lstStyle/>
          <a:p>
            <a:endParaRPr lang="en-US" dirty="0"/>
          </a:p>
        </p:txBody>
      </p:sp>
      <p:sp>
        <p:nvSpPr>
          <p:cNvPr id="6" name="TextBox 5"/>
          <p:cNvSpPr txBox="1"/>
          <p:nvPr/>
        </p:nvSpPr>
        <p:spPr>
          <a:xfrm>
            <a:off x="1658471" y="977153"/>
            <a:ext cx="5665694" cy="2875146"/>
          </a:xfrm>
          <a:prstGeom prst="rect">
            <a:avLst/>
          </a:prstGeom>
          <a:noFill/>
        </p:spPr>
        <p:txBody>
          <a:bodyPr wrap="square" rtlCol="0">
            <a:spAutoFit/>
          </a:bodyPr>
          <a:lstStyle/>
          <a:p>
            <a:pPr marL="262890" lvl="0" defTabSz="914400">
              <a:tabLst>
                <a:tab pos="2574925" algn="l"/>
              </a:tabLst>
            </a:pPr>
            <a:r>
              <a:rPr lang="en-US" sz="3600" b="1" dirty="0">
                <a:solidFill>
                  <a:srgbClr val="C00000"/>
                </a:solidFill>
                <a:latin typeface="Arial"/>
                <a:cs typeface="Arial"/>
              </a:rPr>
              <a:t>Susannah	Wayland</a:t>
            </a:r>
            <a:endParaRPr lang="en-US" sz="3600" dirty="0">
              <a:solidFill>
                <a:prstClr val="black"/>
              </a:solidFill>
              <a:latin typeface="Arial"/>
              <a:cs typeface="Arial"/>
            </a:endParaRPr>
          </a:p>
          <a:p>
            <a:pPr marL="12700" lvl="0" defTabSz="914400">
              <a:lnSpc>
                <a:spcPts val="4285"/>
              </a:lnSpc>
              <a:spcBef>
                <a:spcPts val="790"/>
              </a:spcBef>
            </a:pPr>
            <a:r>
              <a:rPr lang="en-US" sz="3600" b="1" dirty="0">
                <a:solidFill>
                  <a:srgbClr val="C00000"/>
                </a:solidFill>
                <a:latin typeface="Arial"/>
                <a:cs typeface="Arial"/>
              </a:rPr>
              <a:t>Homeless</a:t>
            </a:r>
            <a:r>
              <a:rPr lang="en-US" sz="3600" b="1" spc="-15" dirty="0">
                <a:solidFill>
                  <a:srgbClr val="C00000"/>
                </a:solidFill>
                <a:latin typeface="Arial"/>
                <a:cs typeface="Arial"/>
              </a:rPr>
              <a:t> </a:t>
            </a:r>
            <a:r>
              <a:rPr lang="en-US" sz="3600" b="1" dirty="0" smtClean="0">
                <a:solidFill>
                  <a:srgbClr val="C00000"/>
                </a:solidFill>
                <a:latin typeface="Arial"/>
                <a:cs typeface="Arial"/>
              </a:rPr>
              <a:t>Coord</a:t>
            </a:r>
            <a:r>
              <a:rPr lang="en-US" sz="3600" b="1" spc="-15" dirty="0" smtClean="0">
                <a:solidFill>
                  <a:srgbClr val="C00000"/>
                </a:solidFill>
                <a:latin typeface="Arial"/>
                <a:cs typeface="Arial"/>
              </a:rPr>
              <a:t>i</a:t>
            </a:r>
            <a:r>
              <a:rPr lang="en-US" sz="3600" b="1" dirty="0" smtClean="0">
                <a:solidFill>
                  <a:srgbClr val="C00000"/>
                </a:solidFill>
                <a:latin typeface="Arial"/>
                <a:cs typeface="Arial"/>
              </a:rPr>
              <a:t>nator</a:t>
            </a:r>
          </a:p>
          <a:p>
            <a:pPr marL="59690" algn="ctr">
              <a:lnSpc>
                <a:spcPct val="100000"/>
              </a:lnSpc>
            </a:pPr>
            <a:r>
              <a:rPr lang="en-US" sz="2400" dirty="0">
                <a:latin typeface="Arial"/>
                <a:cs typeface="Arial"/>
              </a:rPr>
              <a:t>(6</a:t>
            </a:r>
            <a:r>
              <a:rPr lang="en-US" sz="2400" spc="-10" dirty="0">
                <a:latin typeface="Arial"/>
                <a:cs typeface="Arial"/>
              </a:rPr>
              <a:t>1</a:t>
            </a:r>
            <a:r>
              <a:rPr lang="en-US" sz="2400" dirty="0">
                <a:latin typeface="Arial"/>
                <a:cs typeface="Arial"/>
              </a:rPr>
              <a:t>4)</a:t>
            </a:r>
            <a:r>
              <a:rPr lang="en-US" sz="2400" spc="-20" dirty="0">
                <a:latin typeface="Arial"/>
                <a:cs typeface="Arial"/>
              </a:rPr>
              <a:t> </a:t>
            </a:r>
            <a:r>
              <a:rPr lang="en-US" sz="2400" dirty="0">
                <a:latin typeface="Arial"/>
                <a:cs typeface="Arial"/>
              </a:rPr>
              <a:t>4</a:t>
            </a:r>
            <a:r>
              <a:rPr lang="en-US" sz="2400" spc="-10" dirty="0">
                <a:latin typeface="Arial"/>
                <a:cs typeface="Arial"/>
              </a:rPr>
              <a:t>6</a:t>
            </a:r>
            <a:r>
              <a:rPr lang="en-US" sz="2400" spc="-5" dirty="0">
                <a:latin typeface="Arial"/>
                <a:cs typeface="Arial"/>
              </a:rPr>
              <a:t>6</a:t>
            </a:r>
            <a:r>
              <a:rPr lang="en-US" sz="2400" dirty="0">
                <a:latin typeface="Arial"/>
                <a:cs typeface="Arial"/>
              </a:rPr>
              <a:t>-</a:t>
            </a:r>
            <a:r>
              <a:rPr lang="en-US" sz="2400" spc="-10" dirty="0">
                <a:latin typeface="Arial"/>
                <a:cs typeface="Arial"/>
              </a:rPr>
              <a:t>4161</a:t>
            </a:r>
            <a:endParaRPr lang="en-US" sz="2400" dirty="0">
              <a:latin typeface="Arial"/>
              <a:cs typeface="Arial"/>
            </a:endParaRPr>
          </a:p>
          <a:p>
            <a:pPr algn="ctr">
              <a:lnSpc>
                <a:spcPts val="3095"/>
              </a:lnSpc>
              <a:spcBef>
                <a:spcPts val="1185"/>
              </a:spcBef>
            </a:pPr>
            <a:r>
              <a:rPr lang="en-US" sz="2000" dirty="0">
                <a:latin typeface="Arial"/>
                <a:cs typeface="Arial"/>
                <a:hlinkClick r:id="rId3"/>
              </a:rPr>
              <a:t>Susannah.Wayland@education.ohio.gov</a:t>
            </a:r>
            <a:endParaRPr lang="en-US" sz="2000" dirty="0">
              <a:latin typeface="Arial"/>
              <a:cs typeface="Arial"/>
            </a:endParaRPr>
          </a:p>
          <a:p>
            <a:pPr marL="12700" lvl="0" defTabSz="914400">
              <a:lnSpc>
                <a:spcPts val="4285"/>
              </a:lnSpc>
              <a:spcBef>
                <a:spcPts val="790"/>
              </a:spcBef>
            </a:pPr>
            <a:endParaRPr lang="en-US" sz="3600" dirty="0">
              <a:solidFill>
                <a:prstClr val="black"/>
              </a:solidFill>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a:spLocks/>
          </p:cNvSpPr>
          <p:nvPr/>
        </p:nvSpPr>
        <p:spPr>
          <a:xfrm>
            <a:off x="1432941" y="499965"/>
            <a:ext cx="6278117" cy="1199514"/>
          </a:xfrm>
          <a:prstGeom prst="rect">
            <a:avLst/>
          </a:prstGeom>
        </p:spPr>
        <p:txBody>
          <a:bodyPr vert="horz" wrap="square" lIns="0" tIns="153923" rIns="0" bIns="0" rtlCol="0">
            <a:spAutoFit/>
          </a:bodyPr>
          <a:lstStyle>
            <a:lvl1pPr>
              <a:defRPr sz="4200" b="1" i="0">
                <a:solidFill>
                  <a:srgbClr val="C00000"/>
                </a:solidFill>
                <a:latin typeface="Arial"/>
                <a:ea typeface="+mj-ea"/>
                <a:cs typeface="Arial"/>
              </a:defRPr>
            </a:lvl1pPr>
          </a:lstStyle>
          <a:p>
            <a:pPr marL="99060" marR="0" lvl="0" indent="0" defTabSz="91440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srgbClr val="C00000"/>
                </a:solidFill>
                <a:effectLst/>
                <a:uLnTx/>
                <a:uFillTx/>
                <a:latin typeface="Arial"/>
                <a:ea typeface="+mj-ea"/>
                <a:cs typeface="Arial"/>
              </a:rPr>
              <a:t>District Responsibil</a:t>
            </a:r>
            <a:r>
              <a:rPr kumimoji="0" lang="en-US" sz="4200" b="1" i="0" u="none" strike="noStrike" kern="0" cap="none" spc="-15" normalizeH="0" baseline="0" noProof="0" smtClean="0">
                <a:ln>
                  <a:noFill/>
                </a:ln>
                <a:solidFill>
                  <a:srgbClr val="C00000"/>
                </a:solidFill>
                <a:effectLst/>
                <a:uLnTx/>
                <a:uFillTx/>
                <a:latin typeface="Arial"/>
                <a:ea typeface="+mj-ea"/>
                <a:cs typeface="Arial"/>
              </a:rPr>
              <a:t>i</a:t>
            </a:r>
            <a:r>
              <a:rPr kumimoji="0" lang="en-US" sz="4200" b="1" i="0" u="none" strike="noStrike" kern="0" cap="none" spc="0" normalizeH="0" baseline="0" noProof="0" smtClean="0">
                <a:ln>
                  <a:noFill/>
                </a:ln>
                <a:solidFill>
                  <a:srgbClr val="C00000"/>
                </a:solidFill>
                <a:effectLst/>
                <a:uLnTx/>
                <a:uFillTx/>
                <a:latin typeface="Arial"/>
                <a:ea typeface="+mj-ea"/>
                <a:cs typeface="Arial"/>
              </a:rPr>
              <a:t>ties</a:t>
            </a:r>
            <a:endParaRPr kumimoji="0" lang="en-US" sz="4200" b="1" i="0" u="none" strike="noStrike" kern="0" cap="none" spc="0" normalizeH="0" baseline="0" noProof="0" dirty="0">
              <a:ln>
                <a:noFill/>
              </a:ln>
              <a:solidFill>
                <a:srgbClr val="C00000"/>
              </a:solidFill>
              <a:effectLst/>
              <a:uLnTx/>
              <a:uFillTx/>
              <a:latin typeface="Arial"/>
              <a:ea typeface="+mj-ea"/>
              <a:cs typeface="Arial"/>
            </a:endParaRPr>
          </a:p>
        </p:txBody>
      </p:sp>
      <p:sp>
        <p:nvSpPr>
          <p:cNvPr id="5" name="object 3"/>
          <p:cNvSpPr txBox="1">
            <a:spLocks/>
          </p:cNvSpPr>
          <p:nvPr/>
        </p:nvSpPr>
        <p:spPr>
          <a:xfrm>
            <a:off x="568324" y="1774666"/>
            <a:ext cx="8007350" cy="2383790"/>
          </a:xfrm>
          <a:prstGeom prst="rect">
            <a:avLst/>
          </a:prstGeom>
        </p:spPr>
        <p:txBody>
          <a:bodyPr vert="horz" wrap="square" lIns="0" tIns="0" rIns="0" bIns="0" rtlCol="0">
            <a:spAutoFit/>
          </a:bodyPr>
          <a:lstStyle>
            <a:lvl1pPr marL="0">
              <a:defRPr sz="3600" b="1" i="0">
                <a:solidFill>
                  <a:srgbClr val="C0000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6515" marR="130937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000000"/>
                </a:solidFill>
                <a:effectLst/>
                <a:uLnTx/>
                <a:uFillTx/>
                <a:latin typeface="Arial"/>
                <a:ea typeface="+mn-ea"/>
                <a:cs typeface="Arial"/>
              </a:rPr>
              <a:t>Provide</a:t>
            </a:r>
            <a:r>
              <a:rPr kumimoji="0" lang="en-US" sz="3200" b="0" i="0" u="none" strike="noStrike" kern="0" cap="none" spc="-30" normalizeH="0" baseline="0" noProof="0" smtClean="0">
                <a:ln>
                  <a:noFill/>
                </a:ln>
                <a:solidFill>
                  <a:srgbClr val="000000"/>
                </a:solidFill>
                <a:effectLst/>
                <a:uLnTx/>
                <a:uFillTx/>
                <a:latin typeface="Arial"/>
                <a:ea typeface="+mn-ea"/>
                <a:cs typeface="Arial"/>
              </a:rPr>
              <a:t> </a:t>
            </a:r>
            <a:r>
              <a:rPr kumimoji="0" lang="en-US" sz="3200" b="0" i="0" u="none" strike="noStrike" kern="0" cap="none" spc="0" normalizeH="0" baseline="0" noProof="0" smtClean="0">
                <a:ln>
                  <a:noFill/>
                </a:ln>
                <a:solidFill>
                  <a:srgbClr val="000000"/>
                </a:solidFill>
                <a:effectLst/>
                <a:uLnTx/>
                <a:uFillTx/>
                <a:latin typeface="Arial"/>
                <a:ea typeface="+mn-ea"/>
                <a:cs typeface="Arial"/>
              </a:rPr>
              <a:t>com</a:t>
            </a:r>
            <a:r>
              <a:rPr kumimoji="0" lang="en-US" sz="3200" b="0" i="0" u="none" strike="noStrike" kern="0" cap="none" spc="-10" normalizeH="0" baseline="0" noProof="0" smtClean="0">
                <a:ln>
                  <a:noFill/>
                </a:ln>
                <a:solidFill>
                  <a:srgbClr val="000000"/>
                </a:solidFill>
                <a:effectLst/>
                <a:uLnTx/>
                <a:uFillTx/>
                <a:latin typeface="Arial"/>
                <a:ea typeface="+mn-ea"/>
                <a:cs typeface="Arial"/>
              </a:rPr>
              <a:t>p</a:t>
            </a:r>
            <a:r>
              <a:rPr kumimoji="0" lang="en-US" sz="3200" b="0" i="0" u="none" strike="noStrike" kern="0" cap="none" spc="0" normalizeH="0" baseline="0" noProof="0" smtClean="0">
                <a:ln>
                  <a:noFill/>
                </a:ln>
                <a:solidFill>
                  <a:srgbClr val="000000"/>
                </a:solidFill>
                <a:effectLst/>
                <a:uLnTx/>
                <a:uFillTx/>
                <a:latin typeface="Arial"/>
                <a:ea typeface="+mn-ea"/>
                <a:cs typeface="Arial"/>
              </a:rPr>
              <a:t>ar</a:t>
            </a:r>
            <a:r>
              <a:rPr kumimoji="0" lang="en-US" sz="3200" b="0" i="0" u="none" strike="noStrike" kern="0" cap="none" spc="-10" normalizeH="0" baseline="0" noProof="0" smtClean="0">
                <a:ln>
                  <a:noFill/>
                </a:ln>
                <a:solidFill>
                  <a:srgbClr val="000000"/>
                </a:solidFill>
                <a:effectLst/>
                <a:uLnTx/>
                <a:uFillTx/>
                <a:latin typeface="Arial"/>
                <a:ea typeface="+mn-ea"/>
                <a:cs typeface="Arial"/>
              </a:rPr>
              <a:t>a</a:t>
            </a:r>
            <a:r>
              <a:rPr kumimoji="0" lang="en-US" sz="3200" b="0" i="0" u="none" strike="noStrike" kern="0" cap="none" spc="0" normalizeH="0" baseline="0" noProof="0" smtClean="0">
                <a:ln>
                  <a:noFill/>
                </a:ln>
                <a:solidFill>
                  <a:srgbClr val="000000"/>
                </a:solidFill>
                <a:effectLst/>
                <a:uLnTx/>
                <a:uFillTx/>
                <a:latin typeface="Arial"/>
                <a:ea typeface="+mn-ea"/>
                <a:cs typeface="Arial"/>
              </a:rPr>
              <a:t>ble</a:t>
            </a:r>
            <a:r>
              <a:rPr kumimoji="0" lang="en-US" sz="3200" b="0" i="0" u="none" strike="noStrike" kern="0" cap="none" spc="-30" normalizeH="0" baseline="0" noProof="0" smtClean="0">
                <a:ln>
                  <a:noFill/>
                </a:ln>
                <a:solidFill>
                  <a:srgbClr val="000000"/>
                </a:solidFill>
                <a:effectLst/>
                <a:uLnTx/>
                <a:uFillTx/>
                <a:latin typeface="Arial"/>
                <a:ea typeface="+mn-ea"/>
                <a:cs typeface="Arial"/>
              </a:rPr>
              <a:t> </a:t>
            </a:r>
            <a:r>
              <a:rPr kumimoji="0" lang="en-US" sz="3200" b="0" i="0" u="none" strike="noStrike" kern="0" cap="none" spc="0" normalizeH="0" baseline="0" noProof="0" smtClean="0">
                <a:ln>
                  <a:noFill/>
                </a:ln>
                <a:solidFill>
                  <a:srgbClr val="000000"/>
                </a:solidFill>
                <a:effectLst/>
                <a:uLnTx/>
                <a:uFillTx/>
                <a:latin typeface="Arial"/>
                <a:ea typeface="+mn-ea"/>
                <a:cs typeface="Arial"/>
              </a:rPr>
              <a:t>a</a:t>
            </a:r>
            <a:r>
              <a:rPr kumimoji="0" lang="en-US" sz="3200" b="0" i="0" u="none" strike="noStrike" kern="0" cap="none" spc="-10" normalizeH="0" baseline="0" noProof="0" smtClean="0">
                <a:ln>
                  <a:noFill/>
                </a:ln>
                <a:solidFill>
                  <a:srgbClr val="000000"/>
                </a:solidFill>
                <a:effectLst/>
                <a:uLnTx/>
                <a:uFillTx/>
                <a:latin typeface="Arial"/>
                <a:ea typeface="+mn-ea"/>
                <a:cs typeface="Arial"/>
              </a:rPr>
              <a:t>n</a:t>
            </a:r>
            <a:r>
              <a:rPr kumimoji="0" lang="en-US" sz="3200" b="0" i="0" u="none" strike="noStrike" kern="0" cap="none" spc="0" normalizeH="0" baseline="0" noProof="0" smtClean="0">
                <a:ln>
                  <a:noFill/>
                </a:ln>
                <a:solidFill>
                  <a:srgbClr val="000000"/>
                </a:solidFill>
                <a:effectLst/>
                <a:uLnTx/>
                <a:uFillTx/>
                <a:latin typeface="Arial"/>
                <a:ea typeface="+mn-ea"/>
                <a:cs typeface="Arial"/>
              </a:rPr>
              <a:t>d</a:t>
            </a:r>
            <a:r>
              <a:rPr kumimoji="0" lang="en-US" sz="3200" b="0" i="0" u="none" strike="noStrike" kern="0" cap="none" spc="-20" normalizeH="0" baseline="0" noProof="0" smtClean="0">
                <a:ln>
                  <a:noFill/>
                </a:ln>
                <a:solidFill>
                  <a:srgbClr val="000000"/>
                </a:solidFill>
                <a:effectLst/>
                <a:uLnTx/>
                <a:uFillTx/>
                <a:latin typeface="Arial"/>
                <a:ea typeface="+mn-ea"/>
                <a:cs typeface="Arial"/>
              </a:rPr>
              <a:t> </a:t>
            </a:r>
            <a:r>
              <a:rPr kumimoji="0" lang="en-US" sz="3200" b="0" i="0" u="none" strike="noStrike" kern="0" cap="none" spc="0" normalizeH="0" baseline="0" noProof="0" smtClean="0">
                <a:ln>
                  <a:noFill/>
                </a:ln>
                <a:solidFill>
                  <a:srgbClr val="000000"/>
                </a:solidFill>
                <a:effectLst/>
                <a:uLnTx/>
                <a:uFillTx/>
                <a:latin typeface="Arial"/>
                <a:ea typeface="+mn-ea"/>
                <a:cs typeface="Arial"/>
              </a:rPr>
              <a:t>coord</a:t>
            </a:r>
            <a:r>
              <a:rPr kumimoji="0" lang="en-US" sz="3200" b="0" i="0" u="none" strike="noStrike" kern="0" cap="none" spc="-15" normalizeH="0" baseline="0" noProof="0" smtClean="0">
                <a:ln>
                  <a:noFill/>
                </a:ln>
                <a:solidFill>
                  <a:srgbClr val="000000"/>
                </a:solidFill>
                <a:effectLst/>
                <a:uLnTx/>
                <a:uFillTx/>
                <a:latin typeface="Arial"/>
                <a:ea typeface="+mn-ea"/>
                <a:cs typeface="Arial"/>
              </a:rPr>
              <a:t>i</a:t>
            </a:r>
            <a:r>
              <a:rPr kumimoji="0" lang="en-US" sz="3200" b="0" i="0" u="none" strike="noStrike" kern="0" cap="none" spc="0" normalizeH="0" baseline="0" noProof="0" smtClean="0">
                <a:ln>
                  <a:noFill/>
                </a:ln>
                <a:solidFill>
                  <a:srgbClr val="000000"/>
                </a:solidFill>
                <a:effectLst/>
                <a:uLnTx/>
                <a:uFillTx/>
                <a:latin typeface="Arial"/>
                <a:ea typeface="+mn-ea"/>
                <a:cs typeface="Arial"/>
              </a:rPr>
              <a:t>n</a:t>
            </a:r>
            <a:r>
              <a:rPr kumimoji="0" lang="en-US" sz="3200" b="0" i="0" u="none" strike="noStrike" kern="0" cap="none" spc="-10" normalizeH="0" baseline="0" noProof="0" smtClean="0">
                <a:ln>
                  <a:noFill/>
                </a:ln>
                <a:solidFill>
                  <a:srgbClr val="000000"/>
                </a:solidFill>
                <a:effectLst/>
                <a:uLnTx/>
                <a:uFillTx/>
                <a:latin typeface="Arial"/>
                <a:ea typeface="+mn-ea"/>
                <a:cs typeface="Arial"/>
              </a:rPr>
              <a:t>a</a:t>
            </a:r>
            <a:r>
              <a:rPr kumimoji="0" lang="en-US" sz="3200" b="0" i="0" u="none" strike="noStrike" kern="0" cap="none" spc="0" normalizeH="0" baseline="0" noProof="0" smtClean="0">
                <a:ln>
                  <a:noFill/>
                </a:ln>
                <a:solidFill>
                  <a:srgbClr val="000000"/>
                </a:solidFill>
                <a:effectLst/>
                <a:uLnTx/>
                <a:uFillTx/>
                <a:latin typeface="Arial"/>
                <a:ea typeface="+mn-ea"/>
                <a:cs typeface="Arial"/>
              </a:rPr>
              <a:t>ted servi</a:t>
            </a:r>
            <a:r>
              <a:rPr kumimoji="0" lang="en-US" sz="3200" b="0" i="0" u="none" strike="noStrike" kern="0" cap="none" spc="5" normalizeH="0" baseline="0" noProof="0" smtClean="0">
                <a:ln>
                  <a:noFill/>
                </a:ln>
                <a:solidFill>
                  <a:srgbClr val="000000"/>
                </a:solidFill>
                <a:effectLst/>
                <a:uLnTx/>
                <a:uFillTx/>
                <a:latin typeface="Arial"/>
                <a:ea typeface="+mn-ea"/>
                <a:cs typeface="Arial"/>
              </a:rPr>
              <a:t>c</a:t>
            </a:r>
            <a:r>
              <a:rPr kumimoji="0" lang="en-US" sz="3200" b="0" i="0" u="none" strike="noStrike" kern="0" cap="none" spc="0" normalizeH="0" baseline="0" noProof="0" smtClean="0">
                <a:ln>
                  <a:noFill/>
                </a:ln>
                <a:solidFill>
                  <a:srgbClr val="000000"/>
                </a:solidFill>
                <a:effectLst/>
                <a:uLnTx/>
                <a:uFillTx/>
                <a:latin typeface="Arial"/>
                <a:ea typeface="+mn-ea"/>
                <a:cs typeface="Arial"/>
              </a:rPr>
              <a:t>es</a:t>
            </a:r>
            <a:endParaRPr kumimoji="0" lang="en-US" sz="3200" b="1" i="0" u="none" strike="noStrike" kern="0" cap="none" spc="0" normalizeH="0" baseline="0" noProof="0" smtClean="0">
              <a:ln>
                <a:noFill/>
              </a:ln>
              <a:solidFill>
                <a:srgbClr val="C00000"/>
              </a:solidFill>
              <a:effectLst/>
              <a:uLnTx/>
              <a:uFillTx/>
              <a:latin typeface="Arial"/>
              <a:ea typeface="+mn-ea"/>
              <a:cs typeface="Arial"/>
            </a:endParaRPr>
          </a:p>
          <a:p>
            <a:pPr marL="43815" marR="0" lvl="0" indent="0" defTabSz="914400" eaLnBrk="1" fontAlgn="auto" latinLnBrk="0" hangingPunct="1">
              <a:lnSpc>
                <a:spcPct val="100000"/>
              </a:lnSpc>
              <a:spcBef>
                <a:spcPts val="32"/>
              </a:spcBef>
              <a:spcAft>
                <a:spcPts val="0"/>
              </a:spcAft>
              <a:buClrTx/>
              <a:buSzTx/>
              <a:buFontTx/>
              <a:buNone/>
              <a:tabLst/>
              <a:defRPr/>
            </a:pPr>
            <a:endParaRPr kumimoji="0" lang="en-US" sz="1300" b="1" i="0" u="none" strike="noStrike" kern="0" cap="none" spc="0" normalizeH="0" baseline="0" noProof="0" smtClean="0">
              <a:ln>
                <a:noFill/>
              </a:ln>
              <a:solidFill>
                <a:srgbClr val="C00000"/>
              </a:solidFill>
              <a:effectLst/>
              <a:uLnTx/>
              <a:uFillTx/>
              <a:latin typeface="Times New Roman"/>
              <a:ea typeface="+mn-ea"/>
              <a:cs typeface="Times New Roman"/>
            </a:endParaRPr>
          </a:p>
          <a:p>
            <a:pPr marL="114300" marR="0" lvl="0" indent="0" defTabSz="914400" eaLnBrk="1" fontAlgn="auto" latinLnBrk="0" hangingPunct="1">
              <a:lnSpc>
                <a:spcPts val="650"/>
              </a:lnSpc>
              <a:spcBef>
                <a:spcPts val="0"/>
              </a:spcBef>
              <a:spcAft>
                <a:spcPts val="0"/>
              </a:spcAft>
              <a:buClrTx/>
              <a:buSzTx/>
              <a:buFontTx/>
              <a:buNone/>
              <a:tabLst/>
              <a:defRPr/>
            </a:pPr>
            <a:endParaRPr kumimoji="0" lang="en-US" sz="1300" b="1" i="0" u="none" strike="noStrike" kern="0" cap="none" spc="0" normalizeH="0" baseline="0" noProof="0" smtClean="0">
              <a:ln>
                <a:noFill/>
              </a:ln>
              <a:solidFill>
                <a:srgbClr val="C00000"/>
              </a:solidFill>
              <a:effectLst/>
              <a:uLnTx/>
              <a:uFillTx/>
              <a:latin typeface="Times New Roman"/>
              <a:ea typeface="+mn-ea"/>
              <a:cs typeface="Times New Roman"/>
            </a:endParaRPr>
          </a:p>
          <a:p>
            <a:pPr marL="56515" marR="0" lvl="0" indent="0" defTabSz="914400" eaLnBrk="1" fontAlgn="auto" latinLnBrk="0" hangingPunct="1">
              <a:lnSpc>
                <a:spcPct val="100000"/>
              </a:lnSpc>
              <a:spcBef>
                <a:spcPts val="1535"/>
              </a:spcBef>
              <a:spcAft>
                <a:spcPts val="0"/>
              </a:spcAft>
              <a:buClrTx/>
              <a:buSzTx/>
              <a:buFontTx/>
              <a:buNone/>
              <a:tabLst/>
              <a:defRPr/>
            </a:pPr>
            <a:r>
              <a:rPr kumimoji="0" lang="en-US" sz="3200" b="0" i="0" u="none" strike="noStrike" kern="0" cap="none" spc="0" normalizeH="0" baseline="0" noProof="0" smtClean="0">
                <a:ln>
                  <a:noFill/>
                </a:ln>
                <a:solidFill>
                  <a:srgbClr val="000000"/>
                </a:solidFill>
                <a:effectLst/>
                <a:uLnTx/>
                <a:uFillTx/>
                <a:latin typeface="Arial"/>
                <a:ea typeface="+mn-ea"/>
                <a:cs typeface="Arial"/>
              </a:rPr>
              <a:t>Ens</a:t>
            </a:r>
            <a:r>
              <a:rPr kumimoji="0" lang="en-US" sz="3200" b="0" i="0" u="none" strike="noStrike" kern="0" cap="none" spc="-15" normalizeH="0" baseline="0" noProof="0" smtClean="0">
                <a:ln>
                  <a:noFill/>
                </a:ln>
                <a:solidFill>
                  <a:srgbClr val="000000"/>
                </a:solidFill>
                <a:effectLst/>
                <a:uLnTx/>
                <a:uFillTx/>
                <a:latin typeface="Arial"/>
                <a:ea typeface="+mn-ea"/>
                <a:cs typeface="Arial"/>
              </a:rPr>
              <a:t>u</a:t>
            </a:r>
            <a:r>
              <a:rPr kumimoji="0" lang="en-US" sz="3200" b="0" i="0" u="none" strike="noStrike" kern="0" cap="none" spc="0" normalizeH="0" baseline="0" noProof="0" smtClean="0">
                <a:ln>
                  <a:noFill/>
                </a:ln>
                <a:solidFill>
                  <a:srgbClr val="000000"/>
                </a:solidFill>
                <a:effectLst/>
                <a:uLnTx/>
                <a:uFillTx/>
                <a:latin typeface="Arial"/>
                <a:ea typeface="+mn-ea"/>
                <a:cs typeface="Arial"/>
              </a:rPr>
              <a:t>re</a:t>
            </a:r>
            <a:r>
              <a:rPr kumimoji="0" lang="en-US" sz="3200" b="0" i="0" u="none" strike="noStrike" kern="0" cap="none" spc="-25" normalizeH="0" baseline="0" noProof="0" smtClean="0">
                <a:ln>
                  <a:noFill/>
                </a:ln>
                <a:solidFill>
                  <a:srgbClr val="000000"/>
                </a:solidFill>
                <a:effectLst/>
                <a:uLnTx/>
                <a:uFillTx/>
                <a:latin typeface="Arial"/>
                <a:ea typeface="+mn-ea"/>
                <a:cs typeface="Arial"/>
              </a:rPr>
              <a:t> </a:t>
            </a:r>
            <a:r>
              <a:rPr kumimoji="0" lang="en-US" sz="3200" b="0" i="0" u="none" strike="noStrike" kern="0" cap="none" spc="0" normalizeH="0" baseline="0" noProof="0" smtClean="0">
                <a:ln>
                  <a:noFill/>
                </a:ln>
                <a:solidFill>
                  <a:srgbClr val="000000"/>
                </a:solidFill>
                <a:effectLst/>
                <a:uLnTx/>
                <a:uFillTx/>
                <a:latin typeface="Arial"/>
                <a:ea typeface="+mn-ea"/>
                <a:cs typeface="Arial"/>
              </a:rPr>
              <a:t>t</a:t>
            </a:r>
            <a:r>
              <a:rPr kumimoji="0" lang="en-US" sz="3200" b="0" i="0" u="none" strike="noStrike" kern="0" cap="none" spc="-10" normalizeH="0" baseline="0" noProof="0" smtClean="0">
                <a:ln>
                  <a:noFill/>
                </a:ln>
                <a:solidFill>
                  <a:srgbClr val="000000"/>
                </a:solidFill>
                <a:effectLst/>
                <a:uLnTx/>
                <a:uFillTx/>
                <a:latin typeface="Arial"/>
                <a:ea typeface="+mn-ea"/>
                <a:cs typeface="Arial"/>
              </a:rPr>
              <a:t>h</a:t>
            </a:r>
            <a:r>
              <a:rPr kumimoji="0" lang="en-US" sz="3200" b="0" i="0" u="none" strike="noStrike" kern="0" cap="none" spc="0" normalizeH="0" baseline="0" noProof="0" smtClean="0">
                <a:ln>
                  <a:noFill/>
                </a:ln>
                <a:solidFill>
                  <a:srgbClr val="000000"/>
                </a:solidFill>
                <a:effectLst/>
                <a:uLnTx/>
                <a:uFillTx/>
                <a:latin typeface="Arial"/>
                <a:ea typeface="+mn-ea"/>
                <a:cs typeface="Arial"/>
              </a:rPr>
              <a:t>at</a:t>
            </a:r>
            <a:r>
              <a:rPr kumimoji="0" lang="en-US" sz="3200" b="0" i="0" u="none" strike="noStrike" kern="0" cap="none" spc="-25" normalizeH="0" baseline="0" noProof="0" smtClean="0">
                <a:ln>
                  <a:noFill/>
                </a:ln>
                <a:solidFill>
                  <a:srgbClr val="000000"/>
                </a:solidFill>
                <a:effectLst/>
                <a:uLnTx/>
                <a:uFillTx/>
                <a:latin typeface="Arial"/>
                <a:ea typeface="+mn-ea"/>
                <a:cs typeface="Arial"/>
              </a:rPr>
              <a:t> </a:t>
            </a:r>
            <a:r>
              <a:rPr kumimoji="0" lang="en-US" sz="3200" b="0" i="0" u="none" strike="noStrike" kern="0" cap="none" spc="0" normalizeH="0" baseline="0" noProof="0" smtClean="0">
                <a:ln>
                  <a:noFill/>
                </a:ln>
                <a:solidFill>
                  <a:srgbClr val="000000"/>
                </a:solidFill>
                <a:effectLst/>
                <a:uLnTx/>
                <a:uFillTx/>
                <a:latin typeface="Arial"/>
                <a:ea typeface="+mn-ea"/>
                <a:cs typeface="Arial"/>
              </a:rPr>
              <a:t>h</a:t>
            </a:r>
            <a:r>
              <a:rPr kumimoji="0" lang="en-US" sz="3200" b="0" i="0" u="none" strike="noStrike" kern="0" cap="none" spc="-15" normalizeH="0" baseline="0" noProof="0" smtClean="0">
                <a:ln>
                  <a:noFill/>
                </a:ln>
                <a:solidFill>
                  <a:srgbClr val="000000"/>
                </a:solidFill>
                <a:effectLst/>
                <a:uLnTx/>
                <a:uFillTx/>
                <a:latin typeface="Arial"/>
                <a:ea typeface="+mn-ea"/>
                <a:cs typeface="Arial"/>
              </a:rPr>
              <a:t>o</a:t>
            </a:r>
            <a:r>
              <a:rPr kumimoji="0" lang="en-US" sz="3200" b="0" i="0" u="none" strike="noStrike" kern="0" cap="none" spc="0" normalizeH="0" baseline="0" noProof="0" smtClean="0">
                <a:ln>
                  <a:noFill/>
                </a:ln>
                <a:solidFill>
                  <a:srgbClr val="000000"/>
                </a:solidFill>
                <a:effectLst/>
                <a:uLnTx/>
                <a:uFillTx/>
                <a:latin typeface="Arial"/>
                <a:ea typeface="+mn-ea"/>
                <a:cs typeface="Arial"/>
              </a:rPr>
              <a:t>m</a:t>
            </a:r>
            <a:r>
              <a:rPr kumimoji="0" lang="en-US" sz="3200" b="0" i="0" u="none" strike="noStrike" kern="0" cap="none" spc="-15" normalizeH="0" baseline="0" noProof="0" smtClean="0">
                <a:ln>
                  <a:noFill/>
                </a:ln>
                <a:solidFill>
                  <a:srgbClr val="000000"/>
                </a:solidFill>
                <a:effectLst/>
                <a:uLnTx/>
                <a:uFillTx/>
                <a:latin typeface="Arial"/>
                <a:ea typeface="+mn-ea"/>
                <a:cs typeface="Arial"/>
              </a:rPr>
              <a:t>e</a:t>
            </a:r>
            <a:r>
              <a:rPr kumimoji="0" lang="en-US" sz="3200" b="0" i="0" u="none" strike="noStrike" kern="0" cap="none" spc="0" normalizeH="0" baseline="0" noProof="0" smtClean="0">
                <a:ln>
                  <a:noFill/>
                </a:ln>
                <a:solidFill>
                  <a:srgbClr val="000000"/>
                </a:solidFill>
                <a:effectLst/>
                <a:uLnTx/>
                <a:uFillTx/>
                <a:latin typeface="Arial"/>
                <a:ea typeface="+mn-ea"/>
                <a:cs typeface="Arial"/>
              </a:rPr>
              <a:t>l</a:t>
            </a:r>
            <a:r>
              <a:rPr kumimoji="0" lang="en-US" sz="3200" b="0" i="0" u="none" strike="noStrike" kern="0" cap="none" spc="-10" normalizeH="0" baseline="0" noProof="0" smtClean="0">
                <a:ln>
                  <a:noFill/>
                </a:ln>
                <a:solidFill>
                  <a:srgbClr val="000000"/>
                </a:solidFill>
                <a:effectLst/>
                <a:uLnTx/>
                <a:uFillTx/>
                <a:latin typeface="Arial"/>
                <a:ea typeface="+mn-ea"/>
                <a:cs typeface="Arial"/>
              </a:rPr>
              <a:t>e</a:t>
            </a:r>
            <a:r>
              <a:rPr kumimoji="0" lang="en-US" sz="3200" b="0" i="0" u="none" strike="noStrike" kern="0" cap="none" spc="0" normalizeH="0" baseline="0" noProof="0" smtClean="0">
                <a:ln>
                  <a:noFill/>
                </a:ln>
                <a:solidFill>
                  <a:srgbClr val="000000"/>
                </a:solidFill>
                <a:effectLst/>
                <a:uLnTx/>
                <a:uFillTx/>
                <a:latin typeface="Arial"/>
                <a:ea typeface="+mn-ea"/>
                <a:cs typeface="Arial"/>
              </a:rPr>
              <a:t>ss st</a:t>
            </a:r>
            <a:r>
              <a:rPr kumimoji="0" lang="en-US" sz="3200" b="0" i="0" u="none" strike="noStrike" kern="0" cap="none" spc="-10" normalizeH="0" baseline="0" noProof="0" smtClean="0">
                <a:ln>
                  <a:noFill/>
                </a:ln>
                <a:solidFill>
                  <a:srgbClr val="000000"/>
                </a:solidFill>
                <a:effectLst/>
                <a:uLnTx/>
                <a:uFillTx/>
                <a:latin typeface="Arial"/>
                <a:ea typeface="+mn-ea"/>
                <a:cs typeface="Arial"/>
              </a:rPr>
              <a:t>u</a:t>
            </a:r>
            <a:r>
              <a:rPr kumimoji="0" lang="en-US" sz="3200" b="0" i="0" u="none" strike="noStrike" kern="0" cap="none" spc="0" normalizeH="0" baseline="0" noProof="0" smtClean="0">
                <a:ln>
                  <a:noFill/>
                </a:ln>
                <a:solidFill>
                  <a:srgbClr val="000000"/>
                </a:solidFill>
                <a:effectLst/>
                <a:uLnTx/>
                <a:uFillTx/>
                <a:latin typeface="Arial"/>
                <a:ea typeface="+mn-ea"/>
                <a:cs typeface="Arial"/>
              </a:rPr>
              <a:t>d</a:t>
            </a:r>
            <a:r>
              <a:rPr kumimoji="0" lang="en-US" sz="3200" b="0" i="0" u="none" strike="noStrike" kern="0" cap="none" spc="-15" normalizeH="0" baseline="0" noProof="0" smtClean="0">
                <a:ln>
                  <a:noFill/>
                </a:ln>
                <a:solidFill>
                  <a:srgbClr val="000000"/>
                </a:solidFill>
                <a:effectLst/>
                <a:uLnTx/>
                <a:uFillTx/>
                <a:latin typeface="Arial"/>
                <a:ea typeface="+mn-ea"/>
                <a:cs typeface="Arial"/>
              </a:rPr>
              <a:t>e</a:t>
            </a:r>
            <a:r>
              <a:rPr kumimoji="0" lang="en-US" sz="3200" b="0" i="0" u="none" strike="noStrike" kern="0" cap="none" spc="0" normalizeH="0" baseline="0" noProof="0" smtClean="0">
                <a:ln>
                  <a:noFill/>
                </a:ln>
                <a:solidFill>
                  <a:srgbClr val="000000"/>
                </a:solidFill>
                <a:effectLst/>
                <a:uLnTx/>
                <a:uFillTx/>
                <a:latin typeface="Arial"/>
                <a:ea typeface="+mn-ea"/>
                <a:cs typeface="Arial"/>
              </a:rPr>
              <a:t>n</a:t>
            </a:r>
            <a:r>
              <a:rPr kumimoji="0" lang="en-US" sz="3200" b="0" i="0" u="none" strike="noStrike" kern="0" cap="none" spc="-10" normalizeH="0" baseline="0" noProof="0" smtClean="0">
                <a:ln>
                  <a:noFill/>
                </a:ln>
                <a:solidFill>
                  <a:srgbClr val="000000"/>
                </a:solidFill>
                <a:effectLst/>
                <a:uLnTx/>
                <a:uFillTx/>
                <a:latin typeface="Arial"/>
                <a:ea typeface="+mn-ea"/>
                <a:cs typeface="Arial"/>
              </a:rPr>
              <a:t>t</a:t>
            </a:r>
            <a:r>
              <a:rPr kumimoji="0" lang="en-US" sz="3200" b="0" i="0" u="none" strike="noStrike" kern="0" cap="none" spc="0" normalizeH="0" baseline="0" noProof="0" smtClean="0">
                <a:ln>
                  <a:noFill/>
                </a:ln>
                <a:solidFill>
                  <a:srgbClr val="000000"/>
                </a:solidFill>
                <a:effectLst/>
                <a:uLnTx/>
                <a:uFillTx/>
                <a:latin typeface="Arial"/>
                <a:ea typeface="+mn-ea"/>
                <a:cs typeface="Arial"/>
              </a:rPr>
              <a:t>s</a:t>
            </a:r>
            <a:r>
              <a:rPr kumimoji="0" lang="en-US" sz="3200" b="0" i="0" u="none" strike="noStrike" kern="0" cap="none" spc="-25" normalizeH="0" baseline="0" noProof="0" smtClean="0">
                <a:ln>
                  <a:noFill/>
                </a:ln>
                <a:solidFill>
                  <a:srgbClr val="000000"/>
                </a:solidFill>
                <a:effectLst/>
                <a:uLnTx/>
                <a:uFillTx/>
                <a:latin typeface="Arial"/>
                <a:ea typeface="+mn-ea"/>
                <a:cs typeface="Arial"/>
              </a:rPr>
              <a:t> </a:t>
            </a:r>
            <a:r>
              <a:rPr kumimoji="0" lang="en-US" sz="3200" b="0" i="0" u="none" strike="noStrike" kern="0" cap="none" spc="0" normalizeH="0" baseline="0" noProof="0" smtClean="0">
                <a:ln>
                  <a:noFill/>
                </a:ln>
                <a:solidFill>
                  <a:srgbClr val="000000"/>
                </a:solidFill>
                <a:effectLst/>
                <a:uLnTx/>
                <a:uFillTx/>
                <a:latin typeface="Arial"/>
                <a:ea typeface="+mn-ea"/>
                <a:cs typeface="Arial"/>
              </a:rPr>
              <a:t>are</a:t>
            </a:r>
            <a:r>
              <a:rPr kumimoji="0" lang="en-US" sz="3200" b="0" i="0" u="none" strike="noStrike" kern="0" cap="none" spc="-15" normalizeH="0" baseline="0" noProof="0" smtClean="0">
                <a:ln>
                  <a:noFill/>
                </a:ln>
                <a:solidFill>
                  <a:srgbClr val="000000"/>
                </a:solidFill>
                <a:effectLst/>
                <a:uLnTx/>
                <a:uFillTx/>
                <a:latin typeface="Arial"/>
                <a:ea typeface="+mn-ea"/>
                <a:cs typeface="Arial"/>
              </a:rPr>
              <a:t> </a:t>
            </a:r>
            <a:r>
              <a:rPr kumimoji="0" lang="en-US" sz="3200" b="0" i="0" u="none" strike="noStrike" kern="0" cap="none" spc="-10" normalizeH="0" baseline="0" noProof="0" smtClean="0">
                <a:ln>
                  <a:noFill/>
                </a:ln>
                <a:solidFill>
                  <a:srgbClr val="000000"/>
                </a:solidFill>
                <a:effectLst/>
                <a:uLnTx/>
                <a:uFillTx/>
                <a:latin typeface="Arial"/>
                <a:ea typeface="+mn-ea"/>
                <a:cs typeface="Arial"/>
              </a:rPr>
              <a:t>n</a:t>
            </a:r>
            <a:r>
              <a:rPr kumimoji="0" lang="en-US" sz="3200" b="0" i="0" u="none" strike="noStrike" kern="0" cap="none" spc="0" normalizeH="0" baseline="0" noProof="0" smtClean="0">
                <a:ln>
                  <a:noFill/>
                </a:ln>
                <a:solidFill>
                  <a:srgbClr val="000000"/>
                </a:solidFill>
                <a:effectLst/>
                <a:uLnTx/>
                <a:uFillTx/>
                <a:latin typeface="Arial"/>
                <a:ea typeface="+mn-ea"/>
                <a:cs typeface="Arial"/>
              </a:rPr>
              <a:t>ot</a:t>
            </a:r>
            <a:endParaRPr kumimoji="0" lang="en-US" sz="3200" b="1" i="0" u="none" strike="noStrike" kern="0" cap="none" spc="0" normalizeH="0" baseline="0" noProof="0" smtClean="0">
              <a:ln>
                <a:noFill/>
              </a:ln>
              <a:solidFill>
                <a:srgbClr val="C00000"/>
              </a:solidFill>
              <a:effectLst/>
              <a:uLnTx/>
              <a:uFillTx/>
              <a:latin typeface="Arial"/>
              <a:ea typeface="+mn-ea"/>
              <a:cs typeface="Arial"/>
            </a:endParaRPr>
          </a:p>
          <a:p>
            <a:pPr marL="56515"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000000"/>
                </a:solidFill>
                <a:effectLst/>
                <a:uLnTx/>
                <a:uFillTx/>
                <a:latin typeface="Arial"/>
                <a:ea typeface="+mn-ea"/>
                <a:cs typeface="Arial"/>
              </a:rPr>
              <a:t>segre</a:t>
            </a:r>
            <a:r>
              <a:rPr kumimoji="0" lang="en-US" sz="3200" b="0" i="0" u="none" strike="noStrike" kern="0" cap="none" spc="-20" normalizeH="0" baseline="0" noProof="0" smtClean="0">
                <a:ln>
                  <a:noFill/>
                </a:ln>
                <a:solidFill>
                  <a:srgbClr val="000000"/>
                </a:solidFill>
                <a:effectLst/>
                <a:uLnTx/>
                <a:uFillTx/>
                <a:latin typeface="Arial"/>
                <a:ea typeface="+mn-ea"/>
                <a:cs typeface="Arial"/>
              </a:rPr>
              <a:t>g</a:t>
            </a:r>
            <a:r>
              <a:rPr kumimoji="0" lang="en-US" sz="3200" b="0" i="0" u="none" strike="noStrike" kern="0" cap="none" spc="0" normalizeH="0" baseline="0" noProof="0" smtClean="0">
                <a:ln>
                  <a:noFill/>
                </a:ln>
                <a:solidFill>
                  <a:srgbClr val="000000"/>
                </a:solidFill>
                <a:effectLst/>
                <a:uLnTx/>
                <a:uFillTx/>
                <a:latin typeface="Arial"/>
                <a:ea typeface="+mn-ea"/>
                <a:cs typeface="Arial"/>
              </a:rPr>
              <a:t>at</a:t>
            </a:r>
            <a:r>
              <a:rPr kumimoji="0" lang="en-US" sz="3200" b="0" i="0" u="none" strike="noStrike" kern="0" cap="none" spc="-15" normalizeH="0" baseline="0" noProof="0" smtClean="0">
                <a:ln>
                  <a:noFill/>
                </a:ln>
                <a:solidFill>
                  <a:srgbClr val="000000"/>
                </a:solidFill>
                <a:effectLst/>
                <a:uLnTx/>
                <a:uFillTx/>
                <a:latin typeface="Arial"/>
                <a:ea typeface="+mn-ea"/>
                <a:cs typeface="Arial"/>
              </a:rPr>
              <a:t>e</a:t>
            </a:r>
            <a:r>
              <a:rPr kumimoji="0" lang="en-US" sz="3200" b="0" i="0" u="none" strike="noStrike" kern="0" cap="none" spc="0" normalizeH="0" baseline="0" noProof="0" smtClean="0">
                <a:ln>
                  <a:noFill/>
                </a:ln>
                <a:solidFill>
                  <a:srgbClr val="000000"/>
                </a:solidFill>
                <a:effectLst/>
                <a:uLnTx/>
                <a:uFillTx/>
                <a:latin typeface="Arial"/>
                <a:ea typeface="+mn-ea"/>
                <a:cs typeface="Arial"/>
              </a:rPr>
              <a:t>d</a:t>
            </a:r>
            <a:r>
              <a:rPr kumimoji="0" lang="en-US" sz="3200" b="0" i="0" u="none" strike="noStrike" kern="0" cap="none" spc="-35" normalizeH="0" baseline="0" noProof="0" smtClean="0">
                <a:ln>
                  <a:noFill/>
                </a:ln>
                <a:solidFill>
                  <a:srgbClr val="000000"/>
                </a:solidFill>
                <a:effectLst/>
                <a:uLnTx/>
                <a:uFillTx/>
                <a:latin typeface="Arial"/>
                <a:ea typeface="+mn-ea"/>
                <a:cs typeface="Arial"/>
              </a:rPr>
              <a:t> </a:t>
            </a:r>
            <a:r>
              <a:rPr kumimoji="0" lang="en-US" sz="3200" b="0" i="0" u="none" strike="noStrike" kern="0" cap="none" spc="0" normalizeH="0" baseline="0" noProof="0" smtClean="0">
                <a:ln>
                  <a:noFill/>
                </a:ln>
                <a:solidFill>
                  <a:srgbClr val="000000"/>
                </a:solidFill>
                <a:effectLst/>
                <a:uLnTx/>
                <a:uFillTx/>
                <a:latin typeface="Arial"/>
                <a:ea typeface="+mn-ea"/>
                <a:cs typeface="Arial"/>
              </a:rPr>
              <a:t>in</a:t>
            </a:r>
            <a:r>
              <a:rPr kumimoji="0" lang="en-US" sz="3200" b="0" i="0" u="none" strike="noStrike" kern="0" cap="none" spc="-15" normalizeH="0" baseline="0" noProof="0" smtClean="0">
                <a:ln>
                  <a:noFill/>
                </a:ln>
                <a:solidFill>
                  <a:srgbClr val="000000"/>
                </a:solidFill>
                <a:effectLst/>
                <a:uLnTx/>
                <a:uFillTx/>
                <a:latin typeface="Arial"/>
                <a:ea typeface="+mn-ea"/>
                <a:cs typeface="Arial"/>
              </a:rPr>
              <a:t> </a:t>
            </a:r>
            <a:r>
              <a:rPr kumimoji="0" lang="en-US" sz="3200" b="0" i="0" u="none" strike="noStrike" kern="0" cap="none" spc="0" normalizeH="0" baseline="0" noProof="0" smtClean="0">
                <a:ln>
                  <a:noFill/>
                </a:ln>
                <a:solidFill>
                  <a:srgbClr val="000000"/>
                </a:solidFill>
                <a:effectLst/>
                <a:uLnTx/>
                <a:uFillTx/>
                <a:latin typeface="Arial"/>
                <a:ea typeface="+mn-ea"/>
                <a:cs typeface="Arial"/>
              </a:rPr>
              <a:t>sep</a:t>
            </a:r>
            <a:r>
              <a:rPr kumimoji="0" lang="en-US" sz="3200" b="0" i="0" u="none" strike="noStrike" kern="0" cap="none" spc="-10" normalizeH="0" baseline="0" noProof="0" smtClean="0">
                <a:ln>
                  <a:noFill/>
                </a:ln>
                <a:solidFill>
                  <a:srgbClr val="000000"/>
                </a:solidFill>
                <a:effectLst/>
                <a:uLnTx/>
                <a:uFillTx/>
                <a:latin typeface="Arial"/>
                <a:ea typeface="+mn-ea"/>
                <a:cs typeface="Arial"/>
              </a:rPr>
              <a:t>a</a:t>
            </a:r>
            <a:r>
              <a:rPr kumimoji="0" lang="en-US" sz="3200" b="0" i="0" u="none" strike="noStrike" kern="0" cap="none" spc="0" normalizeH="0" baseline="0" noProof="0" smtClean="0">
                <a:ln>
                  <a:noFill/>
                </a:ln>
                <a:solidFill>
                  <a:srgbClr val="000000"/>
                </a:solidFill>
                <a:effectLst/>
                <a:uLnTx/>
                <a:uFillTx/>
                <a:latin typeface="Arial"/>
                <a:ea typeface="+mn-ea"/>
                <a:cs typeface="Arial"/>
              </a:rPr>
              <a:t>rate</a:t>
            </a:r>
            <a:r>
              <a:rPr kumimoji="0" lang="en-US" sz="3200" b="0" i="0" u="none" strike="noStrike" kern="0" cap="none" spc="-30" normalizeH="0" baseline="0" noProof="0" smtClean="0">
                <a:ln>
                  <a:noFill/>
                </a:ln>
                <a:solidFill>
                  <a:srgbClr val="000000"/>
                </a:solidFill>
                <a:effectLst/>
                <a:uLnTx/>
                <a:uFillTx/>
                <a:latin typeface="Arial"/>
                <a:ea typeface="+mn-ea"/>
                <a:cs typeface="Arial"/>
              </a:rPr>
              <a:t> </a:t>
            </a:r>
            <a:r>
              <a:rPr kumimoji="0" lang="en-US" sz="3200" b="0" i="0" u="none" strike="noStrike" kern="0" cap="none" spc="0" normalizeH="0" baseline="0" noProof="0" smtClean="0">
                <a:ln>
                  <a:noFill/>
                </a:ln>
                <a:solidFill>
                  <a:srgbClr val="000000"/>
                </a:solidFill>
                <a:effectLst/>
                <a:uLnTx/>
                <a:uFillTx/>
                <a:latin typeface="Arial"/>
                <a:ea typeface="+mn-ea"/>
                <a:cs typeface="Arial"/>
              </a:rPr>
              <a:t>s</a:t>
            </a:r>
            <a:r>
              <a:rPr kumimoji="0" lang="en-US" sz="3200" b="0" i="0" u="none" strike="noStrike" kern="0" cap="none" spc="5" normalizeH="0" baseline="0" noProof="0" smtClean="0">
                <a:ln>
                  <a:noFill/>
                </a:ln>
                <a:solidFill>
                  <a:srgbClr val="000000"/>
                </a:solidFill>
                <a:effectLst/>
                <a:uLnTx/>
                <a:uFillTx/>
                <a:latin typeface="Arial"/>
                <a:ea typeface="+mn-ea"/>
                <a:cs typeface="Arial"/>
              </a:rPr>
              <a:t>c</a:t>
            </a:r>
            <a:r>
              <a:rPr kumimoji="0" lang="en-US" sz="3200" b="0" i="0" u="none" strike="noStrike" kern="0" cap="none" spc="0" normalizeH="0" baseline="0" noProof="0" smtClean="0">
                <a:ln>
                  <a:noFill/>
                </a:ln>
                <a:solidFill>
                  <a:srgbClr val="000000"/>
                </a:solidFill>
                <a:effectLst/>
                <a:uLnTx/>
                <a:uFillTx/>
                <a:latin typeface="Arial"/>
                <a:ea typeface="+mn-ea"/>
                <a:cs typeface="Arial"/>
              </a:rPr>
              <a:t>h</a:t>
            </a:r>
            <a:r>
              <a:rPr kumimoji="0" lang="en-US" sz="3200" b="0" i="0" u="none" strike="noStrike" kern="0" cap="none" spc="-10" normalizeH="0" baseline="0" noProof="0" smtClean="0">
                <a:ln>
                  <a:noFill/>
                </a:ln>
                <a:solidFill>
                  <a:srgbClr val="000000"/>
                </a:solidFill>
                <a:effectLst/>
                <a:uLnTx/>
                <a:uFillTx/>
                <a:latin typeface="Arial"/>
                <a:ea typeface="+mn-ea"/>
                <a:cs typeface="Arial"/>
              </a:rPr>
              <a:t>o</a:t>
            </a:r>
            <a:r>
              <a:rPr kumimoji="0" lang="en-US" sz="3200" b="0" i="0" u="none" strike="noStrike" kern="0" cap="none" spc="0" normalizeH="0" baseline="0" noProof="0" smtClean="0">
                <a:ln>
                  <a:noFill/>
                </a:ln>
                <a:solidFill>
                  <a:srgbClr val="000000"/>
                </a:solidFill>
                <a:effectLst/>
                <a:uLnTx/>
                <a:uFillTx/>
                <a:latin typeface="Arial"/>
                <a:ea typeface="+mn-ea"/>
                <a:cs typeface="Arial"/>
              </a:rPr>
              <a:t>ols</a:t>
            </a:r>
            <a:r>
              <a:rPr kumimoji="0" lang="en-US" sz="3200" b="0" i="0" u="none" strike="noStrike" kern="0" cap="none" spc="-30" normalizeH="0" baseline="0" noProof="0" smtClean="0">
                <a:ln>
                  <a:noFill/>
                </a:ln>
                <a:solidFill>
                  <a:srgbClr val="000000"/>
                </a:solidFill>
                <a:effectLst/>
                <a:uLnTx/>
                <a:uFillTx/>
                <a:latin typeface="Arial"/>
                <a:ea typeface="+mn-ea"/>
                <a:cs typeface="Arial"/>
              </a:rPr>
              <a:t> </a:t>
            </a:r>
            <a:r>
              <a:rPr kumimoji="0" lang="en-US" sz="3200" b="0" i="0" u="none" strike="noStrike" kern="0" cap="none" spc="0" normalizeH="0" baseline="0" noProof="0" smtClean="0">
                <a:ln>
                  <a:noFill/>
                </a:ln>
                <a:solidFill>
                  <a:srgbClr val="000000"/>
                </a:solidFill>
                <a:effectLst/>
                <a:uLnTx/>
                <a:uFillTx/>
                <a:latin typeface="Arial"/>
                <a:ea typeface="+mn-ea"/>
                <a:cs typeface="Arial"/>
              </a:rPr>
              <a:t>or</a:t>
            </a:r>
            <a:r>
              <a:rPr kumimoji="0" lang="en-US" sz="3200" b="0" i="0" u="none" strike="noStrike" kern="0" cap="none" spc="-20" normalizeH="0" baseline="0" noProof="0" smtClean="0">
                <a:ln>
                  <a:noFill/>
                </a:ln>
                <a:solidFill>
                  <a:srgbClr val="000000"/>
                </a:solidFill>
                <a:effectLst/>
                <a:uLnTx/>
                <a:uFillTx/>
                <a:latin typeface="Arial"/>
                <a:ea typeface="+mn-ea"/>
                <a:cs typeface="Arial"/>
              </a:rPr>
              <a:t> </a:t>
            </a:r>
            <a:r>
              <a:rPr kumimoji="0" lang="en-US" sz="3200" b="0" i="0" u="none" strike="noStrike" kern="0" cap="none" spc="0" normalizeH="0" baseline="0" noProof="0" smtClean="0">
                <a:ln>
                  <a:noFill/>
                </a:ln>
                <a:solidFill>
                  <a:srgbClr val="000000"/>
                </a:solidFill>
                <a:effectLst/>
                <a:uLnTx/>
                <a:uFillTx/>
                <a:latin typeface="Arial"/>
                <a:ea typeface="+mn-ea"/>
                <a:cs typeface="Arial"/>
              </a:rPr>
              <a:t>pr</a:t>
            </a:r>
            <a:r>
              <a:rPr kumimoji="0" lang="en-US" sz="3200" b="0" i="0" u="none" strike="noStrike" kern="0" cap="none" spc="-10" normalizeH="0" baseline="0" noProof="0" smtClean="0">
                <a:ln>
                  <a:noFill/>
                </a:ln>
                <a:solidFill>
                  <a:srgbClr val="000000"/>
                </a:solidFill>
                <a:effectLst/>
                <a:uLnTx/>
                <a:uFillTx/>
                <a:latin typeface="Arial"/>
                <a:ea typeface="+mn-ea"/>
                <a:cs typeface="Arial"/>
              </a:rPr>
              <a:t>o</a:t>
            </a:r>
            <a:r>
              <a:rPr kumimoji="0" lang="en-US" sz="3200" b="0" i="0" u="none" strike="noStrike" kern="0" cap="none" spc="0" normalizeH="0" baseline="0" noProof="0" smtClean="0">
                <a:ln>
                  <a:noFill/>
                </a:ln>
                <a:solidFill>
                  <a:srgbClr val="000000"/>
                </a:solidFill>
                <a:effectLst/>
                <a:uLnTx/>
                <a:uFillTx/>
                <a:latin typeface="Arial"/>
                <a:ea typeface="+mn-ea"/>
                <a:cs typeface="Arial"/>
              </a:rPr>
              <a:t>gr</a:t>
            </a:r>
            <a:r>
              <a:rPr kumimoji="0" lang="en-US" sz="3200" b="0" i="0" u="none" strike="noStrike" kern="0" cap="none" spc="-10" normalizeH="0" baseline="0" noProof="0" smtClean="0">
                <a:ln>
                  <a:noFill/>
                </a:ln>
                <a:solidFill>
                  <a:srgbClr val="000000"/>
                </a:solidFill>
                <a:effectLst/>
                <a:uLnTx/>
                <a:uFillTx/>
                <a:latin typeface="Arial"/>
                <a:ea typeface="+mn-ea"/>
                <a:cs typeface="Arial"/>
              </a:rPr>
              <a:t>a</a:t>
            </a:r>
            <a:r>
              <a:rPr kumimoji="0" lang="en-US" sz="3200" b="0" i="0" u="none" strike="noStrike" kern="0" cap="none" spc="0" normalizeH="0" baseline="0" noProof="0" smtClean="0">
                <a:ln>
                  <a:noFill/>
                </a:ln>
                <a:solidFill>
                  <a:srgbClr val="000000"/>
                </a:solidFill>
                <a:effectLst/>
                <a:uLnTx/>
                <a:uFillTx/>
                <a:latin typeface="Arial"/>
                <a:ea typeface="+mn-ea"/>
                <a:cs typeface="Arial"/>
              </a:rPr>
              <a:t>ms</a:t>
            </a:r>
            <a:endParaRPr kumimoji="0" lang="en-US" sz="3200" b="1" i="0" u="none" strike="noStrike" kern="0" cap="none" spc="0" normalizeH="0" baseline="0" noProof="0" dirty="0">
              <a:ln>
                <a:noFill/>
              </a:ln>
              <a:solidFill>
                <a:srgbClr val="C00000"/>
              </a:solidFill>
              <a:effectLst/>
              <a:uLnTx/>
              <a:uFillTx/>
              <a:latin typeface="Arial"/>
              <a:ea typeface="+mn-ea"/>
              <a:cs typeface="Arial"/>
            </a:endParaRPr>
          </a:p>
        </p:txBody>
      </p:sp>
    </p:spTree>
    <p:extLst>
      <p:ext uri="{BB962C8B-B14F-4D97-AF65-F5344CB8AC3E}">
        <p14:creationId xmlns:p14="http://schemas.microsoft.com/office/powerpoint/2010/main" val="727655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1470660" y="1446275"/>
            <a:ext cx="6330695" cy="4215384"/>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5" name="object 3"/>
          <p:cNvSpPr txBox="1"/>
          <p:nvPr/>
        </p:nvSpPr>
        <p:spPr>
          <a:xfrm>
            <a:off x="513689" y="728565"/>
            <a:ext cx="8116570" cy="559435"/>
          </a:xfrm>
          <a:prstGeom prst="rect">
            <a:avLst/>
          </a:prstGeom>
        </p:spPr>
        <p:txBody>
          <a:bodyPr vert="horz" wrap="square" lIns="0" tIns="0" rIns="0" bIns="0" rtlCol="0">
            <a:spAutoFit/>
          </a:bodyPr>
          <a:lstStyle/>
          <a:p>
            <a:pPr marL="12700" defTabSz="914400"/>
            <a:r>
              <a:rPr sz="4200" b="1" dirty="0">
                <a:solidFill>
                  <a:srgbClr val="C00000"/>
                </a:solidFill>
                <a:latin typeface="Arial"/>
                <a:cs typeface="Arial"/>
              </a:rPr>
              <a:t>District L</a:t>
            </a:r>
            <a:r>
              <a:rPr sz="4200" b="1" spc="-15" dirty="0">
                <a:solidFill>
                  <a:srgbClr val="C00000"/>
                </a:solidFill>
                <a:latin typeface="Arial"/>
                <a:cs typeface="Arial"/>
              </a:rPr>
              <a:t>i</a:t>
            </a:r>
            <a:r>
              <a:rPr sz="4200" b="1" dirty="0">
                <a:solidFill>
                  <a:srgbClr val="C00000"/>
                </a:solidFill>
                <a:latin typeface="Arial"/>
                <a:cs typeface="Arial"/>
              </a:rPr>
              <a:t>aison</a:t>
            </a:r>
            <a:r>
              <a:rPr sz="4200" b="1" spc="-25" dirty="0">
                <a:solidFill>
                  <a:srgbClr val="C00000"/>
                </a:solidFill>
                <a:latin typeface="Arial"/>
                <a:cs typeface="Arial"/>
              </a:rPr>
              <a:t> </a:t>
            </a:r>
            <a:r>
              <a:rPr sz="4200" b="1" dirty="0">
                <a:solidFill>
                  <a:srgbClr val="C00000"/>
                </a:solidFill>
                <a:latin typeface="Arial"/>
                <a:cs typeface="Arial"/>
              </a:rPr>
              <a:t>Respon</a:t>
            </a:r>
            <a:r>
              <a:rPr sz="4200" b="1" spc="5" dirty="0">
                <a:solidFill>
                  <a:srgbClr val="C00000"/>
                </a:solidFill>
                <a:latin typeface="Arial"/>
                <a:cs typeface="Arial"/>
              </a:rPr>
              <a:t>s</a:t>
            </a:r>
            <a:r>
              <a:rPr sz="4200" b="1" dirty="0">
                <a:solidFill>
                  <a:srgbClr val="C00000"/>
                </a:solidFill>
                <a:latin typeface="Arial"/>
                <a:cs typeface="Arial"/>
              </a:rPr>
              <a:t>ibil</a:t>
            </a:r>
            <a:r>
              <a:rPr sz="4200" b="1" spc="-20" dirty="0">
                <a:solidFill>
                  <a:srgbClr val="C00000"/>
                </a:solidFill>
                <a:latin typeface="Arial"/>
                <a:cs typeface="Arial"/>
              </a:rPr>
              <a:t>i</a:t>
            </a:r>
            <a:r>
              <a:rPr sz="4200" b="1" dirty="0">
                <a:solidFill>
                  <a:srgbClr val="C00000"/>
                </a:solidFill>
                <a:latin typeface="Arial"/>
                <a:cs typeface="Arial"/>
              </a:rPr>
              <a:t>ties</a:t>
            </a:r>
            <a:endParaRPr sz="4200" dirty="0">
              <a:solidFill>
                <a:prstClr val="black"/>
              </a:solidFill>
              <a:latin typeface="Arial"/>
              <a:cs typeface="Arial"/>
            </a:endParaRPr>
          </a:p>
        </p:txBody>
      </p:sp>
    </p:spTree>
    <p:extLst>
      <p:ext uri="{BB962C8B-B14F-4D97-AF65-F5344CB8AC3E}">
        <p14:creationId xmlns:p14="http://schemas.microsoft.com/office/powerpoint/2010/main" val="1038512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p:nvPr/>
        </p:nvSpPr>
        <p:spPr>
          <a:xfrm>
            <a:off x="580745" y="793606"/>
            <a:ext cx="3632835" cy="3227070"/>
          </a:xfrm>
          <a:prstGeom prst="rect">
            <a:avLst/>
          </a:prstGeom>
        </p:spPr>
        <p:txBody>
          <a:bodyPr vert="horz" wrap="square" lIns="0" tIns="0" rIns="0" bIns="0" rtlCol="0">
            <a:spAutoFit/>
          </a:bodyPr>
          <a:lstStyle/>
          <a:p>
            <a:pPr marL="12700" marR="5080" defTabSz="914400">
              <a:tabLst>
                <a:tab pos="2044700" algn="l"/>
                <a:tab pos="2552700" algn="l"/>
              </a:tabLst>
            </a:pPr>
            <a:r>
              <a:rPr sz="3600" b="1" dirty="0">
                <a:solidFill>
                  <a:srgbClr val="C00000"/>
                </a:solidFill>
                <a:latin typeface="Arial"/>
                <a:cs typeface="Arial"/>
              </a:rPr>
              <a:t>Assist</a:t>
            </a:r>
            <a:r>
              <a:rPr sz="3600" b="1" spc="-10" dirty="0">
                <a:solidFill>
                  <a:srgbClr val="C00000"/>
                </a:solidFill>
                <a:latin typeface="Arial"/>
                <a:cs typeface="Arial"/>
              </a:rPr>
              <a:t> </a:t>
            </a:r>
            <a:r>
              <a:rPr sz="3600" b="1" dirty="0">
                <a:solidFill>
                  <a:srgbClr val="C00000"/>
                </a:solidFill>
                <a:latin typeface="Arial"/>
                <a:cs typeface="Arial"/>
              </a:rPr>
              <a:t>homeless students	w</a:t>
            </a:r>
            <a:r>
              <a:rPr sz="3600" b="1" spc="-15" dirty="0">
                <a:solidFill>
                  <a:srgbClr val="C00000"/>
                </a:solidFill>
                <a:latin typeface="Arial"/>
                <a:cs typeface="Arial"/>
              </a:rPr>
              <a:t>i</a:t>
            </a:r>
            <a:r>
              <a:rPr sz="3600" b="1" dirty="0">
                <a:solidFill>
                  <a:srgbClr val="C00000"/>
                </a:solidFill>
                <a:latin typeface="Arial"/>
                <a:cs typeface="Arial"/>
              </a:rPr>
              <a:t>th immed</a:t>
            </a:r>
            <a:r>
              <a:rPr sz="3600" b="1" spc="-15" dirty="0">
                <a:solidFill>
                  <a:srgbClr val="C00000"/>
                </a:solidFill>
                <a:latin typeface="Arial"/>
                <a:cs typeface="Arial"/>
              </a:rPr>
              <a:t>i</a:t>
            </a:r>
            <a:r>
              <a:rPr sz="3600" b="1" dirty="0">
                <a:solidFill>
                  <a:srgbClr val="C00000"/>
                </a:solidFill>
                <a:latin typeface="Arial"/>
                <a:cs typeface="Arial"/>
              </a:rPr>
              <a:t>ate enrol</a:t>
            </a:r>
            <a:r>
              <a:rPr sz="3600" b="1" spc="-15" dirty="0">
                <a:solidFill>
                  <a:srgbClr val="C00000"/>
                </a:solidFill>
                <a:latin typeface="Arial"/>
                <a:cs typeface="Arial"/>
              </a:rPr>
              <a:t>l</a:t>
            </a:r>
            <a:r>
              <a:rPr sz="3600" b="1" dirty="0">
                <a:solidFill>
                  <a:srgbClr val="C00000"/>
                </a:solidFill>
                <a:latin typeface="Arial"/>
                <a:cs typeface="Arial"/>
              </a:rPr>
              <a:t>ment</a:t>
            </a:r>
            <a:r>
              <a:rPr sz="3600" b="1" spc="5" dirty="0">
                <a:solidFill>
                  <a:srgbClr val="C00000"/>
                </a:solidFill>
                <a:latin typeface="Arial"/>
                <a:cs typeface="Arial"/>
              </a:rPr>
              <a:t> </a:t>
            </a:r>
            <a:r>
              <a:rPr sz="3600" b="1" dirty="0">
                <a:solidFill>
                  <a:srgbClr val="C00000"/>
                </a:solidFill>
                <a:latin typeface="Arial"/>
                <a:cs typeface="Arial"/>
              </a:rPr>
              <a:t>and attendance	to scho</a:t>
            </a:r>
            <a:r>
              <a:rPr sz="3600" b="1" spc="-15" dirty="0">
                <a:solidFill>
                  <a:srgbClr val="C00000"/>
                </a:solidFill>
                <a:latin typeface="Arial"/>
                <a:cs typeface="Arial"/>
              </a:rPr>
              <a:t>o</a:t>
            </a:r>
            <a:r>
              <a:rPr sz="3600" b="1" dirty="0">
                <a:solidFill>
                  <a:srgbClr val="C00000"/>
                </a:solidFill>
                <a:latin typeface="Arial"/>
                <a:cs typeface="Arial"/>
              </a:rPr>
              <a:t>l</a:t>
            </a:r>
            <a:endParaRPr sz="3600" dirty="0">
              <a:solidFill>
                <a:prstClr val="black"/>
              </a:solidFill>
              <a:latin typeface="Arial"/>
              <a:cs typeface="Arial"/>
            </a:endParaRPr>
          </a:p>
        </p:txBody>
      </p:sp>
      <p:sp>
        <p:nvSpPr>
          <p:cNvPr id="5" name="object 3"/>
          <p:cNvSpPr/>
          <p:nvPr/>
        </p:nvSpPr>
        <p:spPr>
          <a:xfrm>
            <a:off x="4875276" y="681227"/>
            <a:ext cx="3457955" cy="5184648"/>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Tree>
    <p:extLst>
      <p:ext uri="{BB962C8B-B14F-4D97-AF65-F5344CB8AC3E}">
        <p14:creationId xmlns:p14="http://schemas.microsoft.com/office/powerpoint/2010/main" val="4198471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p:nvPr/>
        </p:nvSpPr>
        <p:spPr>
          <a:xfrm>
            <a:off x="1623441" y="436465"/>
            <a:ext cx="5896610" cy="1301750"/>
          </a:xfrm>
          <a:prstGeom prst="rect">
            <a:avLst/>
          </a:prstGeom>
        </p:spPr>
        <p:txBody>
          <a:bodyPr vert="horz" wrap="square" lIns="0" tIns="0" rIns="0" bIns="0" rtlCol="0">
            <a:spAutoFit/>
          </a:bodyPr>
          <a:lstStyle/>
          <a:p>
            <a:pPr algn="ctr" defTabSz="914400"/>
            <a:r>
              <a:rPr sz="4200" b="1" dirty="0">
                <a:solidFill>
                  <a:srgbClr val="C00000"/>
                </a:solidFill>
                <a:latin typeface="Arial"/>
                <a:cs typeface="Arial"/>
              </a:rPr>
              <a:t>Pro</a:t>
            </a:r>
            <a:r>
              <a:rPr sz="4200" b="1" spc="-15" dirty="0">
                <a:solidFill>
                  <a:srgbClr val="C00000"/>
                </a:solidFill>
                <a:latin typeface="Arial"/>
                <a:cs typeface="Arial"/>
              </a:rPr>
              <a:t>m</a:t>
            </a:r>
            <a:r>
              <a:rPr sz="4200" b="1" dirty="0">
                <a:solidFill>
                  <a:srgbClr val="C00000"/>
                </a:solidFill>
                <a:latin typeface="Arial"/>
                <a:cs typeface="Arial"/>
              </a:rPr>
              <a:t>ote</a:t>
            </a:r>
            <a:r>
              <a:rPr sz="4200" b="1" spc="5" dirty="0">
                <a:solidFill>
                  <a:srgbClr val="C00000"/>
                </a:solidFill>
                <a:latin typeface="Arial"/>
                <a:cs typeface="Arial"/>
              </a:rPr>
              <a:t> </a:t>
            </a:r>
            <a:r>
              <a:rPr sz="4200" b="1" dirty="0">
                <a:solidFill>
                  <a:srgbClr val="C00000"/>
                </a:solidFill>
                <a:latin typeface="Arial"/>
                <a:cs typeface="Arial"/>
              </a:rPr>
              <a:t>School</a:t>
            </a:r>
            <a:r>
              <a:rPr sz="4200" b="1" spc="-35" dirty="0">
                <a:solidFill>
                  <a:srgbClr val="C00000"/>
                </a:solidFill>
                <a:latin typeface="Arial"/>
                <a:cs typeface="Arial"/>
              </a:rPr>
              <a:t> </a:t>
            </a:r>
            <a:r>
              <a:rPr sz="4200" b="1" dirty="0">
                <a:solidFill>
                  <a:srgbClr val="C00000"/>
                </a:solidFill>
                <a:latin typeface="Arial"/>
                <a:cs typeface="Arial"/>
              </a:rPr>
              <a:t>and</a:t>
            </a:r>
            <a:endParaRPr sz="4200" dirty="0">
              <a:solidFill>
                <a:prstClr val="black"/>
              </a:solidFill>
              <a:latin typeface="Arial"/>
              <a:cs typeface="Arial"/>
            </a:endParaRPr>
          </a:p>
          <a:p>
            <a:pPr algn="ctr" defTabSz="914400">
              <a:lnSpc>
                <a:spcPts val="4995"/>
              </a:lnSpc>
              <a:spcBef>
                <a:spcPts val="1005"/>
              </a:spcBef>
            </a:pPr>
            <a:r>
              <a:rPr sz="4200" b="1" dirty="0">
                <a:solidFill>
                  <a:srgbClr val="C00000"/>
                </a:solidFill>
                <a:latin typeface="Arial"/>
                <a:cs typeface="Arial"/>
              </a:rPr>
              <a:t>Community</a:t>
            </a:r>
            <a:r>
              <a:rPr sz="4200" b="1" spc="-160" dirty="0">
                <a:solidFill>
                  <a:srgbClr val="C00000"/>
                </a:solidFill>
                <a:latin typeface="Arial"/>
                <a:cs typeface="Arial"/>
              </a:rPr>
              <a:t> </a:t>
            </a:r>
            <a:r>
              <a:rPr sz="4200" b="1" spc="-70" dirty="0">
                <a:solidFill>
                  <a:srgbClr val="C00000"/>
                </a:solidFill>
                <a:latin typeface="Arial"/>
                <a:cs typeface="Arial"/>
              </a:rPr>
              <a:t>A</a:t>
            </a:r>
            <a:r>
              <a:rPr sz="4200" b="1" dirty="0">
                <a:solidFill>
                  <a:srgbClr val="C00000"/>
                </a:solidFill>
                <a:latin typeface="Arial"/>
                <a:cs typeface="Arial"/>
              </a:rPr>
              <a:t>warene</a:t>
            </a:r>
            <a:r>
              <a:rPr sz="4200" b="1" spc="10" dirty="0">
                <a:solidFill>
                  <a:srgbClr val="C00000"/>
                </a:solidFill>
                <a:latin typeface="Arial"/>
                <a:cs typeface="Arial"/>
              </a:rPr>
              <a:t>s</a:t>
            </a:r>
            <a:r>
              <a:rPr sz="4200" b="1" dirty="0">
                <a:solidFill>
                  <a:srgbClr val="C00000"/>
                </a:solidFill>
                <a:latin typeface="Arial"/>
                <a:cs typeface="Arial"/>
              </a:rPr>
              <a:t>s</a:t>
            </a:r>
            <a:endParaRPr sz="4200" dirty="0">
              <a:solidFill>
                <a:prstClr val="black"/>
              </a:solidFill>
              <a:latin typeface="Arial"/>
              <a:cs typeface="Arial"/>
            </a:endParaRPr>
          </a:p>
        </p:txBody>
      </p:sp>
      <p:sp>
        <p:nvSpPr>
          <p:cNvPr id="5" name="object 2"/>
          <p:cNvSpPr txBox="1"/>
          <p:nvPr/>
        </p:nvSpPr>
        <p:spPr>
          <a:xfrm>
            <a:off x="612140" y="2086070"/>
            <a:ext cx="7652384" cy="3249295"/>
          </a:xfrm>
          <a:prstGeom prst="rect">
            <a:avLst/>
          </a:prstGeom>
        </p:spPr>
        <p:txBody>
          <a:bodyPr vert="horz" wrap="square" lIns="0" tIns="0" rIns="0" bIns="0" rtlCol="0">
            <a:spAutoFit/>
          </a:bodyPr>
          <a:lstStyle/>
          <a:p>
            <a:pPr marL="12700" defTabSz="914400"/>
            <a:r>
              <a:rPr sz="3200" spc="-125" dirty="0">
                <a:solidFill>
                  <a:prstClr val="black"/>
                </a:solidFill>
                <a:latin typeface="Arial"/>
                <a:cs typeface="Arial"/>
              </a:rPr>
              <a:t>T</a:t>
            </a:r>
            <a:r>
              <a:rPr sz="3200" dirty="0">
                <a:solidFill>
                  <a:prstClr val="black"/>
                </a:solidFill>
                <a:latin typeface="Arial"/>
                <a:cs typeface="Arial"/>
              </a:rPr>
              <a:t>rai</a:t>
            </a:r>
            <a:r>
              <a:rPr sz="3200" spc="-15" dirty="0">
                <a:solidFill>
                  <a:prstClr val="black"/>
                </a:solidFill>
                <a:latin typeface="Arial"/>
                <a:cs typeface="Arial"/>
              </a:rPr>
              <a:t>n</a:t>
            </a:r>
            <a:r>
              <a:rPr sz="3200" dirty="0">
                <a:solidFill>
                  <a:prstClr val="black"/>
                </a:solidFill>
                <a:latin typeface="Arial"/>
                <a:cs typeface="Arial"/>
              </a:rPr>
              <a:t>ing</a:t>
            </a:r>
            <a:r>
              <a:rPr sz="3200" spc="-15" dirty="0">
                <a:solidFill>
                  <a:prstClr val="black"/>
                </a:solidFill>
                <a:latin typeface="Arial"/>
                <a:cs typeface="Arial"/>
              </a:rPr>
              <a:t> </a:t>
            </a:r>
            <a:r>
              <a:rPr sz="3200" dirty="0">
                <a:solidFill>
                  <a:prstClr val="black"/>
                </a:solidFill>
                <a:latin typeface="Arial"/>
                <a:cs typeface="Arial"/>
              </a:rPr>
              <a:t>to</a:t>
            </a:r>
            <a:r>
              <a:rPr sz="3200" spc="-25" dirty="0">
                <a:solidFill>
                  <a:prstClr val="black"/>
                </a:solidFill>
                <a:latin typeface="Arial"/>
                <a:cs typeface="Arial"/>
              </a:rPr>
              <a:t> </a:t>
            </a:r>
            <a:r>
              <a:rPr sz="3200" dirty="0">
                <a:solidFill>
                  <a:prstClr val="black"/>
                </a:solidFill>
                <a:latin typeface="Arial"/>
                <a:cs typeface="Arial"/>
              </a:rPr>
              <a:t>s</a:t>
            </a:r>
            <a:r>
              <a:rPr sz="3200" spc="5" dirty="0">
                <a:solidFill>
                  <a:prstClr val="black"/>
                </a:solidFill>
                <a:latin typeface="Arial"/>
                <a:cs typeface="Arial"/>
              </a:rPr>
              <a:t>c</a:t>
            </a:r>
            <a:r>
              <a:rPr sz="3200" dirty="0">
                <a:solidFill>
                  <a:prstClr val="black"/>
                </a:solidFill>
                <a:latin typeface="Arial"/>
                <a:cs typeface="Arial"/>
              </a:rPr>
              <a:t>h</a:t>
            </a:r>
            <a:r>
              <a:rPr sz="3200" spc="-10" dirty="0">
                <a:solidFill>
                  <a:prstClr val="black"/>
                </a:solidFill>
                <a:latin typeface="Arial"/>
                <a:cs typeface="Arial"/>
              </a:rPr>
              <a:t>o</a:t>
            </a:r>
            <a:r>
              <a:rPr sz="3200" dirty="0">
                <a:solidFill>
                  <a:prstClr val="black"/>
                </a:solidFill>
                <a:latin typeface="Arial"/>
                <a:cs typeface="Arial"/>
              </a:rPr>
              <a:t>ol</a:t>
            </a:r>
            <a:r>
              <a:rPr sz="3200" spc="-25" dirty="0">
                <a:solidFill>
                  <a:prstClr val="black"/>
                </a:solidFill>
                <a:latin typeface="Arial"/>
                <a:cs typeface="Arial"/>
              </a:rPr>
              <a:t> </a:t>
            </a:r>
            <a:r>
              <a:rPr sz="3200" dirty="0">
                <a:solidFill>
                  <a:prstClr val="black"/>
                </a:solidFill>
                <a:latin typeface="Arial"/>
                <a:cs typeface="Arial"/>
              </a:rPr>
              <a:t>p</a:t>
            </a:r>
            <a:r>
              <a:rPr sz="3200" spc="-10" dirty="0">
                <a:solidFill>
                  <a:prstClr val="black"/>
                </a:solidFill>
                <a:latin typeface="Arial"/>
                <a:cs typeface="Arial"/>
              </a:rPr>
              <a:t>e</a:t>
            </a:r>
            <a:r>
              <a:rPr sz="3200" dirty="0">
                <a:solidFill>
                  <a:prstClr val="black"/>
                </a:solidFill>
                <a:latin typeface="Arial"/>
                <a:cs typeface="Arial"/>
              </a:rPr>
              <a:t>rsonn</a:t>
            </a:r>
            <a:r>
              <a:rPr sz="3200" spc="-20" dirty="0">
                <a:solidFill>
                  <a:prstClr val="black"/>
                </a:solidFill>
                <a:latin typeface="Arial"/>
                <a:cs typeface="Arial"/>
              </a:rPr>
              <a:t>e</a:t>
            </a:r>
            <a:r>
              <a:rPr sz="3200" dirty="0">
                <a:solidFill>
                  <a:prstClr val="black"/>
                </a:solidFill>
                <a:latin typeface="Arial"/>
                <a:cs typeface="Arial"/>
              </a:rPr>
              <a:t>l</a:t>
            </a:r>
          </a:p>
          <a:p>
            <a:pPr defTabSz="914400"/>
            <a:endParaRPr sz="1000" dirty="0">
              <a:solidFill>
                <a:prstClr val="black"/>
              </a:solidFill>
              <a:latin typeface="Times New Roman"/>
              <a:cs typeface="Times New Roman"/>
            </a:endParaRPr>
          </a:p>
          <a:p>
            <a:pPr defTabSz="914400">
              <a:spcBef>
                <a:spcPts val="17"/>
              </a:spcBef>
            </a:pPr>
            <a:endParaRPr sz="900" dirty="0">
              <a:solidFill>
                <a:prstClr val="black"/>
              </a:solidFill>
              <a:latin typeface="Times New Roman"/>
              <a:cs typeface="Times New Roman"/>
            </a:endParaRPr>
          </a:p>
          <a:p>
            <a:pPr marL="70485" defTabSz="914400">
              <a:lnSpc>
                <a:spcPts val="650"/>
              </a:lnSpc>
            </a:pPr>
            <a:endParaRPr sz="900" dirty="0">
              <a:solidFill>
                <a:prstClr val="black"/>
              </a:solidFill>
              <a:latin typeface="Times New Roman"/>
              <a:cs typeface="Times New Roman"/>
            </a:endParaRPr>
          </a:p>
          <a:p>
            <a:pPr marL="12700" defTabSz="914400">
              <a:spcBef>
                <a:spcPts val="2400"/>
              </a:spcBef>
            </a:pPr>
            <a:r>
              <a:rPr sz="3200" dirty="0">
                <a:solidFill>
                  <a:prstClr val="black"/>
                </a:solidFill>
                <a:latin typeface="Arial"/>
                <a:cs typeface="Arial"/>
              </a:rPr>
              <a:t>Dis</a:t>
            </a:r>
            <a:r>
              <a:rPr sz="3200" spc="5" dirty="0">
                <a:solidFill>
                  <a:prstClr val="black"/>
                </a:solidFill>
                <a:latin typeface="Arial"/>
                <a:cs typeface="Arial"/>
              </a:rPr>
              <a:t>s</a:t>
            </a:r>
            <a:r>
              <a:rPr sz="3200" dirty="0">
                <a:solidFill>
                  <a:prstClr val="black"/>
                </a:solidFill>
                <a:latin typeface="Arial"/>
                <a:cs typeface="Arial"/>
              </a:rPr>
              <a:t>e</a:t>
            </a:r>
            <a:r>
              <a:rPr sz="3200" spc="-10" dirty="0">
                <a:solidFill>
                  <a:prstClr val="black"/>
                </a:solidFill>
                <a:latin typeface="Arial"/>
                <a:cs typeface="Arial"/>
              </a:rPr>
              <a:t>m</a:t>
            </a:r>
            <a:r>
              <a:rPr sz="3200" dirty="0">
                <a:solidFill>
                  <a:prstClr val="black"/>
                </a:solidFill>
                <a:latin typeface="Arial"/>
                <a:cs typeface="Arial"/>
              </a:rPr>
              <a:t>in</a:t>
            </a:r>
            <a:r>
              <a:rPr sz="3200" spc="-15" dirty="0">
                <a:solidFill>
                  <a:prstClr val="black"/>
                </a:solidFill>
                <a:latin typeface="Arial"/>
                <a:cs typeface="Arial"/>
              </a:rPr>
              <a:t>a</a:t>
            </a:r>
            <a:r>
              <a:rPr sz="3200" dirty="0">
                <a:solidFill>
                  <a:prstClr val="black"/>
                </a:solidFill>
                <a:latin typeface="Arial"/>
                <a:cs typeface="Arial"/>
              </a:rPr>
              <a:t>te</a:t>
            </a:r>
            <a:r>
              <a:rPr sz="3200" spc="-20" dirty="0">
                <a:solidFill>
                  <a:prstClr val="black"/>
                </a:solidFill>
                <a:latin typeface="Arial"/>
                <a:cs typeface="Arial"/>
              </a:rPr>
              <a:t> </a:t>
            </a:r>
            <a:r>
              <a:rPr sz="3200" dirty="0">
                <a:solidFill>
                  <a:prstClr val="black"/>
                </a:solidFill>
                <a:latin typeface="Arial"/>
                <a:cs typeface="Arial"/>
              </a:rPr>
              <a:t>p</a:t>
            </a:r>
            <a:r>
              <a:rPr sz="3200" spc="-10" dirty="0">
                <a:solidFill>
                  <a:prstClr val="black"/>
                </a:solidFill>
                <a:latin typeface="Arial"/>
                <a:cs typeface="Arial"/>
              </a:rPr>
              <a:t>u</a:t>
            </a:r>
            <a:r>
              <a:rPr sz="3200" dirty="0">
                <a:solidFill>
                  <a:prstClr val="black"/>
                </a:solidFill>
                <a:latin typeface="Arial"/>
                <a:cs typeface="Arial"/>
              </a:rPr>
              <a:t>bl</a:t>
            </a:r>
            <a:r>
              <a:rPr sz="3200" spc="-15" dirty="0">
                <a:solidFill>
                  <a:prstClr val="black"/>
                </a:solidFill>
                <a:latin typeface="Arial"/>
                <a:cs typeface="Arial"/>
              </a:rPr>
              <a:t>i</a:t>
            </a:r>
            <a:r>
              <a:rPr sz="3200" dirty="0">
                <a:solidFill>
                  <a:prstClr val="black"/>
                </a:solidFill>
                <a:latin typeface="Arial"/>
                <a:cs typeface="Arial"/>
              </a:rPr>
              <a:t>c </a:t>
            </a:r>
            <a:r>
              <a:rPr sz="3200" spc="-15" dirty="0">
                <a:solidFill>
                  <a:prstClr val="black"/>
                </a:solidFill>
                <a:latin typeface="Arial"/>
                <a:cs typeface="Arial"/>
              </a:rPr>
              <a:t>n</a:t>
            </a:r>
            <a:r>
              <a:rPr sz="3200" dirty="0">
                <a:solidFill>
                  <a:prstClr val="black"/>
                </a:solidFill>
                <a:latin typeface="Arial"/>
                <a:cs typeface="Arial"/>
              </a:rPr>
              <a:t>ot</a:t>
            </a:r>
            <a:r>
              <a:rPr sz="3200" spc="-15" dirty="0">
                <a:solidFill>
                  <a:prstClr val="black"/>
                </a:solidFill>
                <a:latin typeface="Arial"/>
                <a:cs typeface="Arial"/>
              </a:rPr>
              <a:t>i</a:t>
            </a:r>
            <a:r>
              <a:rPr sz="3200" dirty="0">
                <a:solidFill>
                  <a:prstClr val="black"/>
                </a:solidFill>
                <a:latin typeface="Arial"/>
                <a:cs typeface="Arial"/>
              </a:rPr>
              <a:t>ces </a:t>
            </a:r>
            <a:r>
              <a:rPr sz="3200" spc="-15" dirty="0">
                <a:solidFill>
                  <a:prstClr val="black"/>
                </a:solidFill>
                <a:latin typeface="Arial"/>
                <a:cs typeface="Arial"/>
              </a:rPr>
              <a:t>o</a:t>
            </a:r>
            <a:r>
              <a:rPr sz="3200" dirty="0">
                <a:solidFill>
                  <a:prstClr val="black"/>
                </a:solidFill>
                <a:latin typeface="Arial"/>
                <a:cs typeface="Arial"/>
              </a:rPr>
              <a:t>f</a:t>
            </a:r>
            <a:r>
              <a:rPr sz="3200" spc="-5" dirty="0">
                <a:solidFill>
                  <a:prstClr val="black"/>
                </a:solidFill>
                <a:latin typeface="Arial"/>
                <a:cs typeface="Arial"/>
              </a:rPr>
              <a:t> </a:t>
            </a:r>
            <a:r>
              <a:rPr sz="3200" dirty="0">
                <a:solidFill>
                  <a:prstClr val="black"/>
                </a:solidFill>
                <a:latin typeface="Arial"/>
                <a:cs typeface="Arial"/>
              </a:rPr>
              <a:t>rig</a:t>
            </a:r>
            <a:r>
              <a:rPr sz="3200" spc="-15" dirty="0">
                <a:solidFill>
                  <a:prstClr val="black"/>
                </a:solidFill>
                <a:latin typeface="Arial"/>
                <a:cs typeface="Arial"/>
              </a:rPr>
              <a:t>h</a:t>
            </a:r>
            <a:r>
              <a:rPr sz="3200" dirty="0">
                <a:solidFill>
                  <a:prstClr val="black"/>
                </a:solidFill>
                <a:latin typeface="Arial"/>
                <a:cs typeface="Arial"/>
              </a:rPr>
              <a:t>ts</a:t>
            </a:r>
          </a:p>
          <a:p>
            <a:pPr defTabSz="914400"/>
            <a:endParaRPr sz="1000" dirty="0">
              <a:solidFill>
                <a:prstClr val="black"/>
              </a:solidFill>
              <a:latin typeface="Times New Roman"/>
              <a:cs typeface="Times New Roman"/>
            </a:endParaRPr>
          </a:p>
          <a:p>
            <a:pPr defTabSz="914400">
              <a:spcBef>
                <a:spcPts val="53"/>
              </a:spcBef>
            </a:pPr>
            <a:endParaRPr sz="1200" dirty="0">
              <a:solidFill>
                <a:prstClr val="black"/>
              </a:solidFill>
              <a:latin typeface="Times New Roman"/>
              <a:cs typeface="Times New Roman"/>
            </a:endParaRPr>
          </a:p>
          <a:p>
            <a:pPr marL="76200" defTabSz="914400">
              <a:lnSpc>
                <a:spcPts val="650"/>
              </a:lnSpc>
            </a:pPr>
            <a:endParaRPr sz="1200" dirty="0">
              <a:solidFill>
                <a:prstClr val="black"/>
              </a:solidFill>
              <a:latin typeface="Times New Roman"/>
              <a:cs typeface="Times New Roman"/>
            </a:endParaRPr>
          </a:p>
          <a:p>
            <a:pPr marL="12700" marR="5080" defTabSz="914400">
              <a:spcBef>
                <a:spcPts val="2014"/>
              </a:spcBef>
            </a:pPr>
            <a:r>
              <a:rPr sz="3200" dirty="0">
                <a:solidFill>
                  <a:prstClr val="black"/>
                </a:solidFill>
                <a:latin typeface="Arial"/>
                <a:cs typeface="Arial"/>
              </a:rPr>
              <a:t>Coor</a:t>
            </a:r>
            <a:r>
              <a:rPr sz="3200" spc="-15" dirty="0">
                <a:solidFill>
                  <a:prstClr val="black"/>
                </a:solidFill>
                <a:latin typeface="Arial"/>
                <a:cs typeface="Arial"/>
              </a:rPr>
              <a:t>d</a:t>
            </a:r>
            <a:r>
              <a:rPr sz="3200" dirty="0">
                <a:solidFill>
                  <a:prstClr val="black"/>
                </a:solidFill>
                <a:latin typeface="Arial"/>
                <a:cs typeface="Arial"/>
              </a:rPr>
              <a:t>in</a:t>
            </a:r>
            <a:r>
              <a:rPr sz="3200" spc="-15" dirty="0">
                <a:solidFill>
                  <a:prstClr val="black"/>
                </a:solidFill>
                <a:latin typeface="Arial"/>
                <a:cs typeface="Arial"/>
              </a:rPr>
              <a:t>a</a:t>
            </a:r>
            <a:r>
              <a:rPr sz="3200" dirty="0">
                <a:solidFill>
                  <a:prstClr val="black"/>
                </a:solidFill>
                <a:latin typeface="Arial"/>
                <a:cs typeface="Arial"/>
              </a:rPr>
              <a:t>te</a:t>
            </a:r>
            <a:r>
              <a:rPr sz="3200" spc="-25" dirty="0">
                <a:solidFill>
                  <a:prstClr val="black"/>
                </a:solidFill>
                <a:latin typeface="Arial"/>
                <a:cs typeface="Arial"/>
              </a:rPr>
              <a:t> </a:t>
            </a:r>
            <a:r>
              <a:rPr sz="3200" dirty="0">
                <a:solidFill>
                  <a:prstClr val="black"/>
                </a:solidFill>
                <a:latin typeface="Arial"/>
                <a:cs typeface="Arial"/>
              </a:rPr>
              <a:t>with</a:t>
            </a:r>
            <a:r>
              <a:rPr sz="3200" spc="-15" dirty="0">
                <a:solidFill>
                  <a:prstClr val="black"/>
                </a:solidFill>
                <a:latin typeface="Arial"/>
                <a:cs typeface="Arial"/>
              </a:rPr>
              <a:t> </a:t>
            </a:r>
            <a:r>
              <a:rPr sz="3200" dirty="0">
                <a:solidFill>
                  <a:prstClr val="black"/>
                </a:solidFill>
                <a:latin typeface="Arial"/>
                <a:cs typeface="Arial"/>
              </a:rPr>
              <a:t>shel</a:t>
            </a:r>
            <a:r>
              <a:rPr sz="3200" spc="-10" dirty="0">
                <a:solidFill>
                  <a:prstClr val="black"/>
                </a:solidFill>
                <a:latin typeface="Arial"/>
                <a:cs typeface="Arial"/>
              </a:rPr>
              <a:t>t</a:t>
            </a:r>
            <a:r>
              <a:rPr sz="3200" dirty="0">
                <a:solidFill>
                  <a:prstClr val="black"/>
                </a:solidFill>
                <a:latin typeface="Arial"/>
                <a:cs typeface="Arial"/>
              </a:rPr>
              <a:t>ers,</a:t>
            </a:r>
            <a:r>
              <a:rPr sz="3200" spc="-30" dirty="0">
                <a:solidFill>
                  <a:prstClr val="black"/>
                </a:solidFill>
                <a:latin typeface="Arial"/>
                <a:cs typeface="Arial"/>
              </a:rPr>
              <a:t> </a:t>
            </a:r>
            <a:r>
              <a:rPr sz="3200" dirty="0">
                <a:solidFill>
                  <a:prstClr val="black"/>
                </a:solidFill>
                <a:latin typeface="Arial"/>
                <a:cs typeface="Arial"/>
              </a:rPr>
              <a:t>h</a:t>
            </a:r>
            <a:r>
              <a:rPr sz="3200" spc="-10" dirty="0">
                <a:solidFill>
                  <a:prstClr val="black"/>
                </a:solidFill>
                <a:latin typeface="Arial"/>
                <a:cs typeface="Arial"/>
              </a:rPr>
              <a:t>o</a:t>
            </a:r>
            <a:r>
              <a:rPr sz="3200" dirty="0">
                <a:solidFill>
                  <a:prstClr val="black"/>
                </a:solidFill>
                <a:latin typeface="Arial"/>
                <a:cs typeface="Arial"/>
              </a:rPr>
              <a:t>te</a:t>
            </a:r>
            <a:r>
              <a:rPr sz="3200" spc="-15" dirty="0">
                <a:solidFill>
                  <a:prstClr val="black"/>
                </a:solidFill>
                <a:latin typeface="Arial"/>
                <a:cs typeface="Arial"/>
              </a:rPr>
              <a:t>l</a:t>
            </a:r>
            <a:r>
              <a:rPr sz="3200" dirty="0">
                <a:solidFill>
                  <a:prstClr val="black"/>
                </a:solidFill>
                <a:latin typeface="Arial"/>
                <a:cs typeface="Arial"/>
              </a:rPr>
              <a:t>s,</a:t>
            </a:r>
            <a:r>
              <a:rPr sz="3200" spc="5" dirty="0">
                <a:solidFill>
                  <a:prstClr val="black"/>
                </a:solidFill>
                <a:latin typeface="Arial"/>
                <a:cs typeface="Arial"/>
              </a:rPr>
              <a:t> </a:t>
            </a:r>
            <a:r>
              <a:rPr sz="3200" dirty="0">
                <a:solidFill>
                  <a:prstClr val="black"/>
                </a:solidFill>
                <a:latin typeface="Arial"/>
                <a:cs typeface="Arial"/>
              </a:rPr>
              <a:t>h</a:t>
            </a:r>
            <a:r>
              <a:rPr sz="3200" spc="-10" dirty="0">
                <a:solidFill>
                  <a:prstClr val="black"/>
                </a:solidFill>
                <a:latin typeface="Arial"/>
                <a:cs typeface="Arial"/>
              </a:rPr>
              <a:t>o</a:t>
            </a:r>
            <a:r>
              <a:rPr sz="3200" dirty="0">
                <a:solidFill>
                  <a:prstClr val="black"/>
                </a:solidFill>
                <a:latin typeface="Arial"/>
                <a:cs typeface="Arial"/>
              </a:rPr>
              <a:t>m</a:t>
            </a:r>
            <a:r>
              <a:rPr sz="3200" spc="-10" dirty="0">
                <a:solidFill>
                  <a:prstClr val="black"/>
                </a:solidFill>
                <a:latin typeface="Arial"/>
                <a:cs typeface="Arial"/>
              </a:rPr>
              <a:t>e</a:t>
            </a:r>
            <a:r>
              <a:rPr sz="3200" dirty="0">
                <a:solidFill>
                  <a:prstClr val="black"/>
                </a:solidFill>
                <a:latin typeface="Arial"/>
                <a:cs typeface="Arial"/>
              </a:rPr>
              <a:t>less serving</a:t>
            </a:r>
            <a:r>
              <a:rPr sz="3200" spc="-30" dirty="0">
                <a:solidFill>
                  <a:prstClr val="black"/>
                </a:solidFill>
                <a:latin typeface="Arial"/>
                <a:cs typeface="Arial"/>
              </a:rPr>
              <a:t> </a:t>
            </a:r>
            <a:r>
              <a:rPr sz="3200" dirty="0">
                <a:solidFill>
                  <a:prstClr val="black"/>
                </a:solidFill>
                <a:latin typeface="Arial"/>
                <a:cs typeface="Arial"/>
              </a:rPr>
              <a:t>a</a:t>
            </a:r>
            <a:r>
              <a:rPr sz="3200" spc="-10" dirty="0">
                <a:solidFill>
                  <a:prstClr val="black"/>
                </a:solidFill>
                <a:latin typeface="Arial"/>
                <a:cs typeface="Arial"/>
              </a:rPr>
              <a:t>g</a:t>
            </a:r>
            <a:r>
              <a:rPr sz="3200" dirty="0">
                <a:solidFill>
                  <a:prstClr val="black"/>
                </a:solidFill>
                <a:latin typeface="Arial"/>
                <a:cs typeface="Arial"/>
              </a:rPr>
              <a:t>e</a:t>
            </a:r>
            <a:r>
              <a:rPr sz="3200" spc="-10" dirty="0">
                <a:solidFill>
                  <a:prstClr val="black"/>
                </a:solidFill>
                <a:latin typeface="Arial"/>
                <a:cs typeface="Arial"/>
              </a:rPr>
              <a:t>n</a:t>
            </a:r>
            <a:r>
              <a:rPr sz="3200" dirty="0">
                <a:solidFill>
                  <a:prstClr val="black"/>
                </a:solidFill>
                <a:latin typeface="Arial"/>
                <a:cs typeface="Arial"/>
              </a:rPr>
              <a:t>cies</a:t>
            </a:r>
          </a:p>
        </p:txBody>
      </p:sp>
    </p:spTree>
    <p:extLst>
      <p:ext uri="{BB962C8B-B14F-4D97-AF65-F5344CB8AC3E}">
        <p14:creationId xmlns:p14="http://schemas.microsoft.com/office/powerpoint/2010/main" val="4250133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0"/>
            <a:ext cx="9144000" cy="6006655"/>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Box 4"/>
          <p:cNvSpPr txBox="1"/>
          <p:nvPr/>
        </p:nvSpPr>
        <p:spPr>
          <a:xfrm>
            <a:off x="1967346" y="2313709"/>
            <a:ext cx="4572000" cy="1921039"/>
          </a:xfrm>
          <a:prstGeom prst="rect">
            <a:avLst/>
          </a:prstGeom>
          <a:noFill/>
        </p:spPr>
        <p:txBody>
          <a:bodyPr wrap="square" rtlCol="0">
            <a:spAutoFit/>
          </a:bodyPr>
          <a:lstStyle/>
          <a:p>
            <a:pPr marL="2540" algn="ctr"/>
            <a:r>
              <a:rPr lang="en-US" sz="5400" b="1" dirty="0">
                <a:solidFill>
                  <a:srgbClr val="C00000"/>
                </a:solidFill>
                <a:latin typeface="Arial"/>
                <a:cs typeface="Arial"/>
              </a:rPr>
              <a:t>Ensure</a:t>
            </a:r>
            <a:endParaRPr lang="en-US" sz="5400" dirty="0">
              <a:solidFill>
                <a:prstClr val="black"/>
              </a:solidFill>
              <a:latin typeface="Arial"/>
              <a:cs typeface="Arial"/>
            </a:endParaRPr>
          </a:p>
          <a:p>
            <a:pPr algn="ctr">
              <a:spcBef>
                <a:spcPts val="1295"/>
              </a:spcBef>
            </a:pPr>
            <a:r>
              <a:rPr lang="en-US" sz="5400" b="1" dirty="0">
                <a:solidFill>
                  <a:srgbClr val="C00000"/>
                </a:solidFill>
                <a:latin typeface="Arial"/>
                <a:cs typeface="Arial"/>
              </a:rPr>
              <a:t>Identific</a:t>
            </a:r>
            <a:r>
              <a:rPr lang="en-US" sz="5400" b="1" spc="-20" dirty="0">
                <a:solidFill>
                  <a:srgbClr val="C00000"/>
                </a:solidFill>
                <a:latin typeface="Arial"/>
                <a:cs typeface="Arial"/>
              </a:rPr>
              <a:t>a</a:t>
            </a:r>
            <a:r>
              <a:rPr lang="en-US" sz="5400" b="1" dirty="0">
                <a:solidFill>
                  <a:srgbClr val="C00000"/>
                </a:solidFill>
                <a:latin typeface="Arial"/>
                <a:cs typeface="Arial"/>
              </a:rPr>
              <a:t>tion</a:t>
            </a:r>
            <a:endParaRPr lang="en-US" sz="5400" dirty="0">
              <a:solidFill>
                <a:prstClr val="black"/>
              </a:solidFill>
              <a:latin typeface="Arial"/>
              <a:cs typeface="Arial"/>
            </a:endParaRPr>
          </a:p>
        </p:txBody>
      </p:sp>
    </p:spTree>
    <p:extLst>
      <p:ext uri="{BB962C8B-B14F-4D97-AF65-F5344CB8AC3E}">
        <p14:creationId xmlns:p14="http://schemas.microsoft.com/office/powerpoint/2010/main" val="3674686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82402"/>
          </a:xfrm>
        </p:spPr>
        <p:txBody>
          <a:bodyPr/>
          <a:lstStyle/>
          <a:p>
            <a:r>
              <a:rPr lang="en-US" dirty="0"/>
              <a:t>Da</a:t>
            </a:r>
            <a:r>
              <a:rPr lang="en-US" spc="5" dirty="0"/>
              <a:t>t</a:t>
            </a:r>
            <a:r>
              <a:rPr lang="en-US" dirty="0"/>
              <a:t>a	Col</a:t>
            </a:r>
            <a:r>
              <a:rPr lang="en-US" spc="-15" dirty="0"/>
              <a:t>l</a:t>
            </a:r>
            <a:r>
              <a:rPr lang="en-US" dirty="0"/>
              <a:t>ec</a:t>
            </a:r>
            <a:r>
              <a:rPr lang="en-US" spc="10" dirty="0"/>
              <a:t>t</a:t>
            </a:r>
            <a:r>
              <a:rPr lang="en-US" dirty="0"/>
              <a:t>ion</a:t>
            </a:r>
            <a:br>
              <a:rPr lang="en-US" dirty="0"/>
            </a:br>
            <a:endParaRPr lang="en-US" dirty="0"/>
          </a:p>
        </p:txBody>
      </p:sp>
      <p:sp>
        <p:nvSpPr>
          <p:cNvPr id="3" name="Content Placeholder 2"/>
          <p:cNvSpPr>
            <a:spLocks noGrp="1"/>
          </p:cNvSpPr>
          <p:nvPr>
            <p:ph idx="1"/>
          </p:nvPr>
        </p:nvSpPr>
        <p:spPr/>
        <p:txBody>
          <a:bodyPr/>
          <a:lstStyle/>
          <a:p>
            <a:pPr marL="0" marR="5080" indent="0">
              <a:lnSpc>
                <a:spcPct val="100000"/>
              </a:lnSpc>
              <a:buNone/>
            </a:pPr>
            <a:endParaRPr lang="en-US" dirty="0" smtClean="0"/>
          </a:p>
          <a:p>
            <a:pPr marL="0" marR="5080" indent="0">
              <a:lnSpc>
                <a:spcPct val="100000"/>
              </a:lnSpc>
              <a:buNone/>
            </a:pPr>
            <a:r>
              <a:rPr lang="en-US" dirty="0" smtClean="0"/>
              <a:t>	Collect </a:t>
            </a:r>
            <a:r>
              <a:rPr lang="en-US" dirty="0"/>
              <a:t>i</a:t>
            </a:r>
            <a:r>
              <a:rPr lang="en-US" spc="-10" dirty="0"/>
              <a:t>n</a:t>
            </a:r>
            <a:r>
              <a:rPr lang="en-US" dirty="0"/>
              <a:t>forma</a:t>
            </a:r>
            <a:r>
              <a:rPr lang="en-US" spc="-10" dirty="0"/>
              <a:t>t</a:t>
            </a:r>
            <a:r>
              <a:rPr lang="en-US" dirty="0"/>
              <a:t>ion</a:t>
            </a:r>
            <a:r>
              <a:rPr lang="en-US" spc="-25" dirty="0"/>
              <a:t> </a:t>
            </a:r>
            <a:r>
              <a:rPr lang="en-US" dirty="0"/>
              <a:t>on </a:t>
            </a:r>
            <a:r>
              <a:rPr lang="en-US" spc="-15" dirty="0"/>
              <a:t>h</a:t>
            </a:r>
            <a:r>
              <a:rPr lang="en-US" dirty="0"/>
              <a:t>ome</a:t>
            </a:r>
            <a:r>
              <a:rPr lang="en-US" spc="-15" dirty="0"/>
              <a:t>l</a:t>
            </a:r>
            <a:r>
              <a:rPr lang="en-US" dirty="0"/>
              <a:t>ess</a:t>
            </a:r>
            <a:r>
              <a:rPr lang="en-US" spc="-10" dirty="0"/>
              <a:t> </a:t>
            </a:r>
            <a:r>
              <a:rPr lang="en-US" dirty="0"/>
              <a:t>children </a:t>
            </a:r>
            <a:r>
              <a:rPr lang="en-US" dirty="0" smtClean="0"/>
              <a:t>	and</a:t>
            </a:r>
            <a:r>
              <a:rPr lang="en-US" spc="-15" dirty="0" smtClean="0"/>
              <a:t> </a:t>
            </a:r>
            <a:r>
              <a:rPr lang="en-US" dirty="0"/>
              <a:t>yout</a:t>
            </a:r>
            <a:r>
              <a:rPr lang="en-US" spc="-15" dirty="0"/>
              <a:t>h</a:t>
            </a:r>
            <a:r>
              <a:rPr lang="en-US" dirty="0"/>
              <a:t>,</a:t>
            </a:r>
            <a:r>
              <a:rPr lang="en-US" spc="-20" dirty="0"/>
              <a:t> </a:t>
            </a:r>
            <a:r>
              <a:rPr lang="en-US" dirty="0"/>
              <a:t>inclu</a:t>
            </a:r>
            <a:r>
              <a:rPr lang="en-US" spc="-15" dirty="0"/>
              <a:t>d</a:t>
            </a:r>
            <a:r>
              <a:rPr lang="en-US" dirty="0"/>
              <a:t>ing</a:t>
            </a:r>
            <a:r>
              <a:rPr lang="en-US" spc="-15" dirty="0"/>
              <a:t> </a:t>
            </a:r>
            <a:r>
              <a:rPr lang="en-US" dirty="0"/>
              <a:t>t</a:t>
            </a:r>
            <a:r>
              <a:rPr lang="en-US" spc="-10" dirty="0"/>
              <a:t>h</a:t>
            </a:r>
            <a:r>
              <a:rPr lang="en-US" dirty="0"/>
              <a:t>eir</a:t>
            </a:r>
            <a:r>
              <a:rPr lang="en-US" spc="-25" dirty="0"/>
              <a:t> </a:t>
            </a:r>
            <a:r>
              <a:rPr lang="en-US" dirty="0"/>
              <a:t>pl</a:t>
            </a:r>
            <a:r>
              <a:rPr lang="en-US" spc="-15" dirty="0"/>
              <a:t>a</a:t>
            </a:r>
            <a:r>
              <a:rPr lang="en-US" dirty="0"/>
              <a:t>ces</a:t>
            </a:r>
            <a:r>
              <a:rPr lang="en-US" spc="-10" dirty="0"/>
              <a:t> </a:t>
            </a:r>
            <a:r>
              <a:rPr lang="en-US" dirty="0"/>
              <a:t>of </a:t>
            </a:r>
            <a:r>
              <a:rPr lang="en-US" dirty="0" smtClean="0"/>
              <a:t>	residence</a:t>
            </a:r>
            <a:endParaRPr lang="en-US" dirty="0"/>
          </a:p>
          <a:p>
            <a:pPr>
              <a:lnSpc>
                <a:spcPct val="100000"/>
              </a:lnSpc>
              <a:spcBef>
                <a:spcPts val="48"/>
              </a:spcBef>
            </a:pPr>
            <a:endParaRPr lang="en-US" sz="3300" dirty="0">
              <a:latin typeface="Times New Roman"/>
              <a:cs typeface="Times New Roman"/>
            </a:endParaRPr>
          </a:p>
          <a:p>
            <a:pPr marL="0" indent="0">
              <a:lnSpc>
                <a:spcPct val="100000"/>
              </a:lnSpc>
              <a:buNone/>
            </a:pPr>
            <a:r>
              <a:rPr lang="en-US" dirty="0" smtClean="0"/>
              <a:t>	Inclu</a:t>
            </a:r>
            <a:r>
              <a:rPr lang="en-US" spc="-15" dirty="0" smtClean="0"/>
              <a:t>d</a:t>
            </a:r>
            <a:r>
              <a:rPr lang="en-US" dirty="0" smtClean="0"/>
              <a:t>e</a:t>
            </a:r>
            <a:r>
              <a:rPr lang="en-US" spc="-20" dirty="0" smtClean="0"/>
              <a:t> </a:t>
            </a:r>
            <a:r>
              <a:rPr lang="en-US" dirty="0"/>
              <a:t>ho</a:t>
            </a:r>
            <a:r>
              <a:rPr lang="en-US" spc="-15" dirty="0"/>
              <a:t>m</a:t>
            </a:r>
            <a:r>
              <a:rPr lang="en-US" dirty="0"/>
              <a:t>el</a:t>
            </a:r>
            <a:r>
              <a:rPr lang="en-US" spc="-15" dirty="0"/>
              <a:t>e</a:t>
            </a:r>
            <a:r>
              <a:rPr lang="en-US" dirty="0"/>
              <a:t>ss</a:t>
            </a:r>
            <a:r>
              <a:rPr lang="en-US" spc="-5" dirty="0"/>
              <a:t> </a:t>
            </a:r>
            <a:r>
              <a:rPr lang="en-US" dirty="0"/>
              <a:t>stude</a:t>
            </a:r>
            <a:r>
              <a:rPr lang="en-US" spc="-15" dirty="0"/>
              <a:t>n</a:t>
            </a:r>
            <a:r>
              <a:rPr lang="en-US" dirty="0"/>
              <a:t>ts</a:t>
            </a:r>
            <a:r>
              <a:rPr lang="en-US" spc="-25" dirty="0"/>
              <a:t> </a:t>
            </a:r>
            <a:r>
              <a:rPr lang="en-US" dirty="0"/>
              <a:t>in</a:t>
            </a:r>
            <a:r>
              <a:rPr lang="en-US" spc="-15" dirty="0"/>
              <a:t> </a:t>
            </a:r>
            <a:r>
              <a:rPr lang="en-US" dirty="0" smtClean="0"/>
              <a:t>statewi</a:t>
            </a:r>
            <a:r>
              <a:rPr lang="en-US" spc="-15" dirty="0" smtClean="0"/>
              <a:t>d</a:t>
            </a:r>
            <a:r>
              <a:rPr lang="en-US" dirty="0" smtClean="0"/>
              <a:t>e 	as</a:t>
            </a:r>
            <a:r>
              <a:rPr lang="en-US" spc="5" dirty="0" smtClean="0"/>
              <a:t>s</a:t>
            </a:r>
            <a:r>
              <a:rPr lang="en-US" dirty="0" smtClean="0"/>
              <a:t>es</a:t>
            </a:r>
            <a:r>
              <a:rPr lang="en-US" spc="5" dirty="0" smtClean="0"/>
              <a:t>s</a:t>
            </a:r>
            <a:r>
              <a:rPr lang="en-US" dirty="0" smtClean="0"/>
              <a:t>men</a:t>
            </a:r>
            <a:r>
              <a:rPr lang="en-US" spc="-15" dirty="0" smtClean="0"/>
              <a:t>t</a:t>
            </a:r>
            <a:r>
              <a:rPr lang="en-US" dirty="0" smtClean="0"/>
              <a:t>s</a:t>
            </a:r>
            <a:endParaRPr lang="en-US" dirty="0"/>
          </a:p>
          <a:p>
            <a:endParaRPr lang="en-US" dirty="0"/>
          </a:p>
        </p:txBody>
      </p:sp>
      <p:sp>
        <p:nvSpPr>
          <p:cNvPr id="4" name="object 4"/>
          <p:cNvSpPr/>
          <p:nvPr/>
        </p:nvSpPr>
        <p:spPr>
          <a:xfrm>
            <a:off x="865632" y="3320625"/>
            <a:ext cx="7412735" cy="8382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4000366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2700">
              <a:lnSpc>
                <a:spcPts val="4995"/>
              </a:lnSpc>
              <a:tabLst>
                <a:tab pos="1317625" algn="l"/>
              </a:tabLst>
            </a:pPr>
            <a:r>
              <a:rPr lang="en-US" dirty="0"/>
              <a:t>Da</a:t>
            </a:r>
            <a:r>
              <a:rPr lang="en-US" spc="5" dirty="0"/>
              <a:t>t</a:t>
            </a:r>
            <a:r>
              <a:rPr lang="en-US" dirty="0"/>
              <a:t>a	Col</a:t>
            </a:r>
            <a:r>
              <a:rPr lang="en-US" spc="-15" dirty="0"/>
              <a:t>l</a:t>
            </a:r>
            <a:r>
              <a:rPr lang="en-US" dirty="0"/>
              <a:t>ec</a:t>
            </a:r>
            <a:r>
              <a:rPr lang="en-US" spc="10" dirty="0"/>
              <a:t>t</a:t>
            </a:r>
            <a:r>
              <a:rPr lang="en-US" dirty="0"/>
              <a:t>ion</a:t>
            </a:r>
          </a:p>
        </p:txBody>
      </p:sp>
      <p:sp>
        <p:nvSpPr>
          <p:cNvPr id="3" name="Content Placeholder 2"/>
          <p:cNvSpPr>
            <a:spLocks noGrp="1"/>
          </p:cNvSpPr>
          <p:nvPr>
            <p:ph idx="1"/>
          </p:nvPr>
        </p:nvSpPr>
        <p:spPr/>
        <p:txBody>
          <a:bodyPr/>
          <a:lstStyle/>
          <a:p>
            <a:pPr marL="0" indent="0">
              <a:lnSpc>
                <a:spcPct val="100000"/>
              </a:lnSpc>
              <a:buNone/>
            </a:pPr>
            <a:endParaRPr lang="en-US" spc="-5" dirty="0" smtClean="0"/>
          </a:p>
          <a:p>
            <a:pPr marL="0" indent="0">
              <a:lnSpc>
                <a:spcPct val="100000"/>
              </a:lnSpc>
              <a:buNone/>
            </a:pPr>
            <a:r>
              <a:rPr lang="en-US" spc="-5" dirty="0"/>
              <a:t>	</a:t>
            </a:r>
            <a:r>
              <a:rPr lang="en-US" spc="-5" dirty="0" smtClean="0"/>
              <a:t>Metho</a:t>
            </a:r>
            <a:r>
              <a:rPr lang="en-US" dirty="0" smtClean="0"/>
              <a:t>d</a:t>
            </a:r>
            <a:r>
              <a:rPr lang="en-US" spc="-30" dirty="0" smtClean="0"/>
              <a:t> </a:t>
            </a:r>
            <a:r>
              <a:rPr lang="en-US" dirty="0"/>
              <a:t>to col</a:t>
            </a:r>
            <a:r>
              <a:rPr lang="en-US" spc="-10" dirty="0"/>
              <a:t>l</a:t>
            </a:r>
            <a:r>
              <a:rPr lang="en-US" dirty="0"/>
              <a:t>ect</a:t>
            </a:r>
            <a:r>
              <a:rPr lang="en-US" spc="-15" dirty="0"/>
              <a:t> </a:t>
            </a:r>
            <a:r>
              <a:rPr lang="en-US" dirty="0"/>
              <a:t>local </a:t>
            </a:r>
            <a:r>
              <a:rPr lang="en-US" spc="-10" dirty="0"/>
              <a:t>d</a:t>
            </a:r>
            <a:r>
              <a:rPr lang="en-US" dirty="0"/>
              <a:t>ata</a:t>
            </a:r>
            <a:r>
              <a:rPr lang="en-US" spc="-15" dirty="0"/>
              <a:t> </a:t>
            </a:r>
            <a:r>
              <a:rPr lang="en-US" dirty="0"/>
              <a:t>and</a:t>
            </a:r>
            <a:r>
              <a:rPr lang="en-US" spc="-15" dirty="0"/>
              <a:t> </a:t>
            </a:r>
            <a:r>
              <a:rPr lang="en-US" dirty="0" smtClean="0"/>
              <a:t>submit </a:t>
            </a:r>
            <a:r>
              <a:rPr lang="en-US" spc="-5" dirty="0" smtClean="0"/>
              <a:t>t</a:t>
            </a:r>
            <a:r>
              <a:rPr lang="en-US" dirty="0" smtClean="0"/>
              <a:t>o</a:t>
            </a:r>
            <a:r>
              <a:rPr lang="en-US" spc="-5" dirty="0" smtClean="0"/>
              <a:t> 	</a:t>
            </a:r>
            <a:r>
              <a:rPr lang="en-US" dirty="0" smtClean="0"/>
              <a:t>state</a:t>
            </a:r>
            <a:endParaRPr lang="en-US" dirty="0"/>
          </a:p>
          <a:p>
            <a:pPr marL="0" indent="0">
              <a:lnSpc>
                <a:spcPct val="100000"/>
              </a:lnSpc>
              <a:buNone/>
            </a:pPr>
            <a:endParaRPr lang="en-US" sz="3300" dirty="0" smtClean="0">
              <a:latin typeface="Times New Roman"/>
              <a:cs typeface="Times New Roman"/>
            </a:endParaRPr>
          </a:p>
          <a:p>
            <a:pPr marL="0" indent="0">
              <a:lnSpc>
                <a:spcPct val="100000"/>
              </a:lnSpc>
              <a:buNone/>
            </a:pPr>
            <a:r>
              <a:rPr lang="en-US" dirty="0" smtClean="0"/>
              <a:t>	EMIS</a:t>
            </a:r>
            <a:endParaRPr lang="en-US" dirty="0"/>
          </a:p>
        </p:txBody>
      </p:sp>
      <p:sp>
        <p:nvSpPr>
          <p:cNvPr id="4" name="object 4"/>
          <p:cNvSpPr/>
          <p:nvPr/>
        </p:nvSpPr>
        <p:spPr>
          <a:xfrm>
            <a:off x="845819" y="2929127"/>
            <a:ext cx="7412735" cy="85344"/>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15856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2"/>
            <a:ext cx="9144000" cy="6386933"/>
          </a:xfrm>
          <a:prstGeom prst="rect">
            <a:avLst/>
          </a:prstGeom>
          <a:blipFill>
            <a:blip r:embed="rId2" cstate="print"/>
            <a:stretch>
              <a:fillRect/>
            </a:stretch>
          </a:blipFill>
        </p:spPr>
        <p:txBody>
          <a:bodyPr wrap="square" lIns="0" tIns="0" rIns="0" bIns="0" rtlCol="0"/>
          <a:lstStyle/>
          <a:p>
            <a:r>
              <a:rPr lang="en-US" sz="5400" b="1" kern="0" dirty="0" smtClean="0">
                <a:solidFill>
                  <a:srgbClr val="C00000"/>
                </a:solidFill>
                <a:latin typeface="Arial"/>
                <a:cs typeface="Arial"/>
              </a:rPr>
              <a:t>				</a:t>
            </a:r>
          </a:p>
          <a:p>
            <a:pPr algn="ctr"/>
            <a:r>
              <a:rPr lang="en-US" sz="5400" b="1" kern="0" dirty="0" smtClean="0">
                <a:solidFill>
                  <a:srgbClr val="C00000"/>
                </a:solidFill>
                <a:latin typeface="Arial"/>
                <a:cs typeface="Arial"/>
              </a:rPr>
              <a:t>Transport</a:t>
            </a:r>
            <a:r>
              <a:rPr lang="en-US" sz="5400" b="1" kern="0" spc="-20" dirty="0" smtClean="0">
                <a:solidFill>
                  <a:srgbClr val="C00000"/>
                </a:solidFill>
                <a:latin typeface="Arial"/>
                <a:cs typeface="Arial"/>
              </a:rPr>
              <a:t>a</a:t>
            </a:r>
            <a:r>
              <a:rPr lang="en-US" sz="5400" b="1" kern="0" dirty="0" smtClean="0">
                <a:solidFill>
                  <a:srgbClr val="C00000"/>
                </a:solidFill>
                <a:latin typeface="Arial"/>
                <a:cs typeface="Arial"/>
              </a:rPr>
              <a:t>tion</a:t>
            </a:r>
            <a:endParaRPr dirty="0">
              <a:solidFill>
                <a:prstClr val="black"/>
              </a:solidFill>
            </a:endParaRPr>
          </a:p>
        </p:txBody>
      </p:sp>
    </p:spTree>
    <p:extLst>
      <p:ext uri="{BB962C8B-B14F-4D97-AF65-F5344CB8AC3E}">
        <p14:creationId xmlns:p14="http://schemas.microsoft.com/office/powerpoint/2010/main" val="2104454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a:t>
            </a:r>
            <a:r>
              <a:rPr lang="en-US" spc="5" dirty="0"/>
              <a:t>n</a:t>
            </a:r>
            <a:r>
              <a:rPr lang="en-US" dirty="0"/>
              <a:t>sp</a:t>
            </a:r>
            <a:r>
              <a:rPr lang="en-US" spc="10" dirty="0"/>
              <a:t>o</a:t>
            </a:r>
            <a:r>
              <a:rPr lang="en-US" dirty="0"/>
              <a:t>rta</a:t>
            </a:r>
            <a:r>
              <a:rPr lang="en-US" spc="10" dirty="0"/>
              <a:t>t</a:t>
            </a:r>
            <a:r>
              <a:rPr lang="en-US" dirty="0"/>
              <a:t>ion</a:t>
            </a:r>
          </a:p>
        </p:txBody>
      </p:sp>
      <p:sp>
        <p:nvSpPr>
          <p:cNvPr id="3" name="Content Placeholder 2"/>
          <p:cNvSpPr>
            <a:spLocks noGrp="1"/>
          </p:cNvSpPr>
          <p:nvPr>
            <p:ph idx="1"/>
          </p:nvPr>
        </p:nvSpPr>
        <p:spPr/>
        <p:txBody>
          <a:bodyPr/>
          <a:lstStyle/>
          <a:p>
            <a:pPr marL="0" indent="0">
              <a:lnSpc>
                <a:spcPct val="100000"/>
              </a:lnSpc>
              <a:buNone/>
            </a:pPr>
            <a:endParaRPr lang="en-US" dirty="0" smtClean="0"/>
          </a:p>
          <a:p>
            <a:pPr marL="0" indent="0">
              <a:lnSpc>
                <a:spcPct val="100000"/>
              </a:lnSpc>
              <a:buNone/>
            </a:pPr>
            <a:r>
              <a:rPr lang="en-US" dirty="0"/>
              <a:t>	</a:t>
            </a:r>
            <a:r>
              <a:rPr lang="en-US" dirty="0" smtClean="0"/>
              <a:t>Share</a:t>
            </a:r>
            <a:r>
              <a:rPr lang="en-US" spc="-30" dirty="0" smtClean="0"/>
              <a:t> </a:t>
            </a:r>
            <a:r>
              <a:rPr lang="en-US" dirty="0" smtClean="0"/>
              <a:t>responsibili</a:t>
            </a:r>
            <a:r>
              <a:rPr lang="en-US" spc="-10" dirty="0" smtClean="0"/>
              <a:t>t</a:t>
            </a:r>
            <a:r>
              <a:rPr lang="en-US" dirty="0" smtClean="0"/>
              <a:t>y</a:t>
            </a:r>
          </a:p>
          <a:p>
            <a:pPr marL="0" indent="0">
              <a:lnSpc>
                <a:spcPct val="100000"/>
              </a:lnSpc>
              <a:buNone/>
            </a:pPr>
            <a:endParaRPr lang="en-US" sz="3300" dirty="0">
              <a:latin typeface="Times New Roman"/>
              <a:cs typeface="Times New Roman"/>
            </a:endParaRPr>
          </a:p>
          <a:p>
            <a:pPr marL="0" indent="0">
              <a:lnSpc>
                <a:spcPct val="100000"/>
              </a:lnSpc>
              <a:buNone/>
            </a:pPr>
            <a:r>
              <a:rPr lang="en-US" dirty="0" smtClean="0"/>
              <a:t>	Pro</a:t>
            </a:r>
            <a:r>
              <a:rPr lang="en-US" spc="5" dirty="0" smtClean="0"/>
              <a:t>v</a:t>
            </a:r>
            <a:r>
              <a:rPr lang="en-US" dirty="0" smtClean="0"/>
              <a:t>ide</a:t>
            </a:r>
            <a:r>
              <a:rPr lang="en-US" spc="-25" dirty="0" smtClean="0"/>
              <a:t> </a:t>
            </a:r>
            <a:r>
              <a:rPr lang="en-US" dirty="0"/>
              <a:t>comparable</a:t>
            </a:r>
            <a:r>
              <a:rPr lang="en-US" spc="-30" dirty="0"/>
              <a:t> </a:t>
            </a:r>
            <a:r>
              <a:rPr lang="en-US" dirty="0"/>
              <a:t>ser</a:t>
            </a:r>
            <a:r>
              <a:rPr lang="en-US" spc="10" dirty="0"/>
              <a:t>v</a:t>
            </a:r>
            <a:r>
              <a:rPr lang="en-US" dirty="0"/>
              <a:t>ice</a:t>
            </a:r>
          </a:p>
          <a:p>
            <a:pPr>
              <a:lnSpc>
                <a:spcPct val="100000"/>
              </a:lnSpc>
              <a:spcBef>
                <a:spcPts val="48"/>
              </a:spcBef>
            </a:pPr>
            <a:endParaRPr lang="en-US" sz="3300" dirty="0">
              <a:latin typeface="Times New Roman"/>
              <a:cs typeface="Times New Roman"/>
            </a:endParaRPr>
          </a:p>
          <a:p>
            <a:pPr marL="0" indent="0">
              <a:lnSpc>
                <a:spcPct val="100000"/>
              </a:lnSpc>
              <a:buNone/>
            </a:pPr>
            <a:r>
              <a:rPr lang="en-US" dirty="0" smtClean="0"/>
              <a:t>	Make</a:t>
            </a:r>
            <a:r>
              <a:rPr lang="en-US" spc="-30" dirty="0" smtClean="0"/>
              <a:t> </a:t>
            </a:r>
            <a:r>
              <a:rPr lang="en-US" dirty="0"/>
              <a:t>arran</a:t>
            </a:r>
            <a:r>
              <a:rPr lang="en-US" spc="-15" dirty="0"/>
              <a:t>g</a:t>
            </a:r>
            <a:r>
              <a:rPr lang="en-US" dirty="0"/>
              <a:t>em</a:t>
            </a:r>
            <a:r>
              <a:rPr lang="en-US" spc="-15" dirty="0"/>
              <a:t>e</a:t>
            </a:r>
            <a:r>
              <a:rPr lang="en-US" dirty="0"/>
              <a:t>nts</a:t>
            </a:r>
          </a:p>
          <a:p>
            <a:pPr>
              <a:lnSpc>
                <a:spcPct val="100000"/>
              </a:lnSpc>
              <a:spcBef>
                <a:spcPts val="45"/>
              </a:spcBef>
            </a:pPr>
            <a:endParaRPr lang="en-US" sz="3300" dirty="0">
              <a:latin typeface="Times New Roman"/>
              <a:cs typeface="Times New Roman"/>
            </a:endParaRPr>
          </a:p>
          <a:p>
            <a:pPr marL="0" indent="0">
              <a:lnSpc>
                <a:spcPct val="100000"/>
              </a:lnSpc>
              <a:buNone/>
            </a:pPr>
            <a:r>
              <a:rPr lang="en-US" dirty="0" smtClean="0"/>
              <a:t>	Coordin</a:t>
            </a:r>
            <a:r>
              <a:rPr lang="en-US" spc="-10" dirty="0" smtClean="0"/>
              <a:t>a</a:t>
            </a:r>
            <a:r>
              <a:rPr lang="en-US" dirty="0" smtClean="0"/>
              <a:t>te</a:t>
            </a:r>
            <a:r>
              <a:rPr lang="en-US" spc="-35" dirty="0" smtClean="0"/>
              <a:t> </a:t>
            </a:r>
            <a:r>
              <a:rPr lang="en-US" dirty="0"/>
              <a:t>with tra</a:t>
            </a:r>
            <a:r>
              <a:rPr lang="en-US" spc="-15" dirty="0"/>
              <a:t>n</a:t>
            </a:r>
            <a:r>
              <a:rPr lang="en-US" dirty="0"/>
              <a:t>sportation</a:t>
            </a:r>
            <a:r>
              <a:rPr lang="en-US" spc="-40" dirty="0"/>
              <a:t> </a:t>
            </a:r>
            <a:r>
              <a:rPr lang="en-US" dirty="0"/>
              <a:t>directors</a:t>
            </a:r>
          </a:p>
          <a:p>
            <a:endParaRPr lang="en-US" dirty="0"/>
          </a:p>
        </p:txBody>
      </p:sp>
      <p:sp>
        <p:nvSpPr>
          <p:cNvPr id="4" name="object 4"/>
          <p:cNvSpPr/>
          <p:nvPr/>
        </p:nvSpPr>
        <p:spPr>
          <a:xfrm>
            <a:off x="865631" y="4702509"/>
            <a:ext cx="7412735" cy="85344"/>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object 4"/>
          <p:cNvSpPr/>
          <p:nvPr/>
        </p:nvSpPr>
        <p:spPr>
          <a:xfrm>
            <a:off x="865632" y="3594145"/>
            <a:ext cx="7412735" cy="85344"/>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6" name="object 4"/>
          <p:cNvSpPr/>
          <p:nvPr/>
        </p:nvSpPr>
        <p:spPr>
          <a:xfrm>
            <a:off x="865632" y="2485781"/>
            <a:ext cx="7412735" cy="85344"/>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647363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272" y="1219200"/>
            <a:ext cx="8229600" cy="1282402"/>
          </a:xfrm>
        </p:spPr>
        <p:txBody>
          <a:bodyPr/>
          <a:lstStyle/>
          <a:p>
            <a:r>
              <a:rPr lang="en-US" dirty="0"/>
              <a:t>Board	Pol</a:t>
            </a:r>
            <a:r>
              <a:rPr lang="en-US" spc="-20" dirty="0"/>
              <a:t>i</a:t>
            </a:r>
            <a:r>
              <a:rPr lang="en-US" dirty="0"/>
              <a:t>cy</a:t>
            </a:r>
            <a:br>
              <a:rPr lang="en-US" dirty="0"/>
            </a:br>
            <a:endParaRPr lang="en-US" b="0" dirty="0"/>
          </a:p>
        </p:txBody>
      </p:sp>
      <p:sp>
        <p:nvSpPr>
          <p:cNvPr id="3" name="Content Placeholder 2"/>
          <p:cNvSpPr>
            <a:spLocks noGrp="1"/>
          </p:cNvSpPr>
          <p:nvPr>
            <p:ph idx="1"/>
          </p:nvPr>
        </p:nvSpPr>
        <p:spPr>
          <a:xfrm>
            <a:off x="665018" y="2166008"/>
            <a:ext cx="4336473" cy="4525963"/>
          </a:xfrm>
        </p:spPr>
        <p:txBody>
          <a:bodyPr/>
          <a:lstStyle/>
          <a:p>
            <a:pPr marL="0" marR="5080" indent="0">
              <a:lnSpc>
                <a:spcPct val="99900"/>
              </a:lnSpc>
              <a:buNone/>
            </a:pPr>
            <a:endParaRPr lang="en-US" dirty="0"/>
          </a:p>
        </p:txBody>
      </p:sp>
      <p:sp>
        <p:nvSpPr>
          <p:cNvPr id="4" name="object 4"/>
          <p:cNvSpPr/>
          <p:nvPr/>
        </p:nvSpPr>
        <p:spPr>
          <a:xfrm>
            <a:off x="5650991" y="1107947"/>
            <a:ext cx="2947416" cy="4422648"/>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435007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938992"/>
          </a:xfrm>
        </p:spPr>
        <p:txBody>
          <a:bodyPr/>
          <a:lstStyle/>
          <a:p>
            <a:pPr marL="635">
              <a:lnSpc>
                <a:spcPct val="100000"/>
              </a:lnSpc>
            </a:pPr>
            <a:r>
              <a:rPr lang="en-US" dirty="0"/>
              <a:t>Right</a:t>
            </a:r>
            <a:r>
              <a:rPr lang="en-US" spc="-15" dirty="0"/>
              <a:t> </a:t>
            </a:r>
            <a:r>
              <a:rPr lang="en-US" dirty="0"/>
              <a:t>to a</a:t>
            </a:r>
            <a:r>
              <a:rPr lang="en-US" spc="-25" dirty="0"/>
              <a:t> </a:t>
            </a:r>
            <a:r>
              <a:rPr lang="en-US" dirty="0"/>
              <a:t>Free</a:t>
            </a:r>
            <a:br>
              <a:rPr lang="en-US" dirty="0"/>
            </a:br>
            <a:r>
              <a:rPr lang="en-US" dirty="0"/>
              <a:t>Public</a:t>
            </a:r>
            <a:r>
              <a:rPr lang="en-US" spc="-20" dirty="0"/>
              <a:t> </a:t>
            </a:r>
            <a:r>
              <a:rPr lang="en-US" dirty="0"/>
              <a:t>Educa</a:t>
            </a:r>
            <a:r>
              <a:rPr lang="en-US" spc="5" dirty="0"/>
              <a:t>t</a:t>
            </a:r>
            <a:r>
              <a:rPr lang="en-US" dirty="0"/>
              <a:t>ion</a:t>
            </a:r>
            <a:br>
              <a:rPr lang="en-US" dirty="0"/>
            </a:br>
            <a:endParaRPr lang="en-US" dirty="0"/>
          </a:p>
        </p:txBody>
      </p:sp>
      <p:sp>
        <p:nvSpPr>
          <p:cNvPr id="5" name="object 2"/>
          <p:cNvSpPr/>
          <p:nvPr/>
        </p:nvSpPr>
        <p:spPr>
          <a:xfrm>
            <a:off x="184979" y="3604334"/>
            <a:ext cx="8681974" cy="1935785"/>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Tree>
    <p:extLst>
      <p:ext uri="{BB962C8B-B14F-4D97-AF65-F5344CB8AC3E}">
        <p14:creationId xmlns:p14="http://schemas.microsoft.com/office/powerpoint/2010/main" val="3973683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41165" y="12"/>
            <a:ext cx="9042400" cy="6359224"/>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Rectangle 3"/>
          <p:cNvSpPr/>
          <p:nvPr/>
        </p:nvSpPr>
        <p:spPr>
          <a:xfrm>
            <a:off x="1662545" y="1554125"/>
            <a:ext cx="5264727" cy="1323439"/>
          </a:xfrm>
          <a:prstGeom prst="rect">
            <a:avLst/>
          </a:prstGeom>
        </p:spPr>
        <p:txBody>
          <a:bodyPr wrap="square">
            <a:spAutoFit/>
          </a:bodyPr>
          <a:lstStyle/>
          <a:p>
            <a:pPr marL="412750" algn="ctr"/>
            <a:r>
              <a:rPr lang="en-US" sz="4000" b="1" dirty="0">
                <a:solidFill>
                  <a:prstClr val="white"/>
                </a:solidFill>
              </a:rPr>
              <a:t>Ohio</a:t>
            </a:r>
            <a:r>
              <a:rPr lang="en-US" sz="4000" b="1" spc="10" dirty="0">
                <a:solidFill>
                  <a:prstClr val="white"/>
                </a:solidFill>
              </a:rPr>
              <a:t> </a:t>
            </a:r>
            <a:r>
              <a:rPr lang="en-US" sz="4000" b="1" dirty="0">
                <a:solidFill>
                  <a:prstClr val="white"/>
                </a:solidFill>
              </a:rPr>
              <a:t>Scho</a:t>
            </a:r>
            <a:r>
              <a:rPr lang="en-US" sz="4000" b="1" spc="-15" dirty="0">
                <a:solidFill>
                  <a:prstClr val="white"/>
                </a:solidFill>
              </a:rPr>
              <a:t>o</a:t>
            </a:r>
            <a:r>
              <a:rPr lang="en-US" sz="4000" b="1" dirty="0">
                <a:solidFill>
                  <a:prstClr val="white"/>
                </a:solidFill>
              </a:rPr>
              <a:t>l</a:t>
            </a:r>
            <a:r>
              <a:rPr lang="en-US" sz="4000" b="1" spc="50" dirty="0">
                <a:solidFill>
                  <a:prstClr val="white"/>
                </a:solidFill>
              </a:rPr>
              <a:t> </a:t>
            </a:r>
            <a:r>
              <a:rPr lang="en-US" sz="4000" b="1" dirty="0" smtClean="0">
                <a:solidFill>
                  <a:prstClr val="white"/>
                </a:solidFill>
              </a:rPr>
              <a:t>Boards </a:t>
            </a:r>
          </a:p>
          <a:p>
            <a:pPr marL="412750" algn="ctr"/>
            <a:r>
              <a:rPr lang="en-US" sz="4000" b="1" dirty="0" smtClean="0">
                <a:solidFill>
                  <a:prstClr val="white"/>
                </a:solidFill>
              </a:rPr>
              <a:t>Ass</a:t>
            </a:r>
            <a:r>
              <a:rPr lang="en-US" sz="4000" b="1" spc="-20" dirty="0" smtClean="0">
                <a:solidFill>
                  <a:prstClr val="white"/>
                </a:solidFill>
              </a:rPr>
              <a:t>o</a:t>
            </a:r>
            <a:r>
              <a:rPr lang="en-US" sz="4000" b="1" dirty="0" smtClean="0">
                <a:solidFill>
                  <a:prstClr val="white"/>
                </a:solidFill>
              </a:rPr>
              <a:t>ci</a:t>
            </a:r>
            <a:r>
              <a:rPr lang="en-US" sz="4000" b="1" spc="-15" dirty="0" smtClean="0">
                <a:solidFill>
                  <a:prstClr val="white"/>
                </a:solidFill>
              </a:rPr>
              <a:t>a</a:t>
            </a:r>
            <a:r>
              <a:rPr lang="en-US" sz="4000" b="1" dirty="0" smtClean="0">
                <a:solidFill>
                  <a:prstClr val="white"/>
                </a:solidFill>
              </a:rPr>
              <a:t>tion</a:t>
            </a:r>
            <a:endParaRPr lang="en-US" sz="4000" b="1" dirty="0">
              <a:solidFill>
                <a:prstClr val="white"/>
              </a:solidFill>
            </a:endParaRPr>
          </a:p>
        </p:txBody>
      </p:sp>
      <p:sp>
        <p:nvSpPr>
          <p:cNvPr id="7" name="TextBox 6"/>
          <p:cNvSpPr txBox="1"/>
          <p:nvPr/>
        </p:nvSpPr>
        <p:spPr>
          <a:xfrm>
            <a:off x="2798618" y="3366655"/>
            <a:ext cx="4655127" cy="707886"/>
          </a:xfrm>
          <a:prstGeom prst="rect">
            <a:avLst/>
          </a:prstGeom>
          <a:noFill/>
        </p:spPr>
        <p:txBody>
          <a:bodyPr wrap="square" rtlCol="0">
            <a:spAutoFit/>
          </a:bodyPr>
          <a:lstStyle/>
          <a:p>
            <a:r>
              <a:rPr lang="en-US" sz="4000" b="1" spc="-20" dirty="0" smtClean="0">
                <a:solidFill>
                  <a:prstClr val="white"/>
                </a:solidFill>
                <a:latin typeface="Arial"/>
                <a:cs typeface="Arial"/>
              </a:rPr>
              <a:t>(61</a:t>
            </a:r>
            <a:r>
              <a:rPr lang="en-US" sz="4000" b="1" spc="-35" dirty="0" smtClean="0">
                <a:solidFill>
                  <a:prstClr val="white"/>
                </a:solidFill>
                <a:latin typeface="Arial"/>
                <a:cs typeface="Arial"/>
              </a:rPr>
              <a:t>4</a:t>
            </a:r>
            <a:r>
              <a:rPr lang="en-US" sz="4000" b="1" spc="-15" dirty="0">
                <a:solidFill>
                  <a:prstClr val="white"/>
                </a:solidFill>
                <a:latin typeface="Arial"/>
                <a:cs typeface="Arial"/>
              </a:rPr>
              <a:t>)</a:t>
            </a:r>
            <a:r>
              <a:rPr lang="en-US" sz="4000" b="1" spc="20" dirty="0">
                <a:solidFill>
                  <a:prstClr val="white"/>
                </a:solidFill>
                <a:latin typeface="Arial"/>
                <a:cs typeface="Arial"/>
              </a:rPr>
              <a:t> </a:t>
            </a:r>
            <a:r>
              <a:rPr lang="en-US" sz="4000" b="1" spc="-25" dirty="0">
                <a:solidFill>
                  <a:prstClr val="white"/>
                </a:solidFill>
                <a:latin typeface="Arial"/>
                <a:cs typeface="Arial"/>
              </a:rPr>
              <a:t>54</a:t>
            </a:r>
            <a:r>
              <a:rPr lang="en-US" sz="4000" b="1" spc="-30" dirty="0">
                <a:solidFill>
                  <a:prstClr val="white"/>
                </a:solidFill>
                <a:latin typeface="Arial"/>
                <a:cs typeface="Arial"/>
              </a:rPr>
              <a:t>0</a:t>
            </a:r>
            <a:r>
              <a:rPr lang="en-US" sz="4000" b="1" spc="-15" dirty="0">
                <a:solidFill>
                  <a:prstClr val="white"/>
                </a:solidFill>
                <a:latin typeface="Arial"/>
                <a:cs typeface="Arial"/>
              </a:rPr>
              <a:t>-</a:t>
            </a:r>
            <a:r>
              <a:rPr lang="en-US" sz="4000" b="1" spc="-30" dirty="0">
                <a:solidFill>
                  <a:prstClr val="white"/>
                </a:solidFill>
                <a:latin typeface="Arial"/>
                <a:cs typeface="Arial"/>
              </a:rPr>
              <a:t>4000</a:t>
            </a:r>
            <a:endParaRPr lang="en-US" sz="4000" dirty="0">
              <a:solidFill>
                <a:prstClr val="white"/>
              </a:solidFill>
            </a:endParaRPr>
          </a:p>
        </p:txBody>
      </p:sp>
    </p:spTree>
    <p:extLst>
      <p:ext uri="{BB962C8B-B14F-4D97-AF65-F5344CB8AC3E}">
        <p14:creationId xmlns:p14="http://schemas.microsoft.com/office/powerpoint/2010/main" val="1955565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1"/>
            <a:ext cx="9144000" cy="6373091"/>
          </a:xfrm>
          <a:prstGeom prst="rect">
            <a:avLst/>
          </a:prstGeom>
          <a:blipFill>
            <a:blip r:embed="rId2" cstate="print"/>
            <a:stretch>
              <a:fillRect/>
            </a:stretch>
          </a:blipFill>
        </p:spPr>
        <p:txBody>
          <a:bodyPr wrap="square" lIns="0" tIns="0" rIns="0" bIns="0" rtlCol="0"/>
          <a:lstStyle/>
          <a:p>
            <a:r>
              <a:rPr lang="en-US" sz="5400" b="1" kern="0" dirty="0" smtClean="0">
                <a:solidFill>
                  <a:srgbClr val="FFFFFF"/>
                </a:solidFill>
                <a:latin typeface="Arial"/>
                <a:cs typeface="Arial"/>
              </a:rPr>
              <a:t>        </a:t>
            </a:r>
          </a:p>
          <a:p>
            <a:r>
              <a:rPr lang="en-US" sz="5400" b="1" kern="0" dirty="0">
                <a:solidFill>
                  <a:srgbClr val="FFFFFF"/>
                </a:solidFill>
                <a:latin typeface="Arial"/>
                <a:cs typeface="Arial"/>
              </a:rPr>
              <a:t> </a:t>
            </a:r>
            <a:r>
              <a:rPr lang="en-US" sz="5400" b="1" kern="0" dirty="0" smtClean="0">
                <a:solidFill>
                  <a:srgbClr val="FFFFFF"/>
                </a:solidFill>
                <a:latin typeface="Arial"/>
                <a:cs typeface="Arial"/>
              </a:rPr>
              <a:t>       Dispute </a:t>
            </a:r>
            <a:r>
              <a:rPr lang="en-US" sz="5400" b="1" kern="0" dirty="0">
                <a:solidFill>
                  <a:srgbClr val="FFFFFF"/>
                </a:solidFill>
                <a:latin typeface="Arial"/>
                <a:cs typeface="Arial"/>
              </a:rPr>
              <a:t>R</a:t>
            </a:r>
            <a:r>
              <a:rPr lang="en-US" sz="5400" b="1" kern="0" spc="-20" dirty="0">
                <a:solidFill>
                  <a:srgbClr val="FFFFFF"/>
                </a:solidFill>
                <a:latin typeface="Arial"/>
                <a:cs typeface="Arial"/>
              </a:rPr>
              <a:t>e</a:t>
            </a:r>
            <a:r>
              <a:rPr lang="en-US" sz="5400" b="1" kern="0" dirty="0">
                <a:solidFill>
                  <a:srgbClr val="FFFFFF"/>
                </a:solidFill>
                <a:latin typeface="Arial"/>
                <a:cs typeface="Arial"/>
              </a:rPr>
              <a:t>solution</a:t>
            </a:r>
            <a:endParaRPr dirty="0">
              <a:solidFill>
                <a:prstClr val="black"/>
              </a:solidFill>
            </a:endParaRPr>
          </a:p>
        </p:txBody>
      </p:sp>
    </p:spTree>
    <p:extLst>
      <p:ext uri="{BB962C8B-B14F-4D97-AF65-F5344CB8AC3E}">
        <p14:creationId xmlns:p14="http://schemas.microsoft.com/office/powerpoint/2010/main" val="3435955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spc="-75" dirty="0"/>
              <a:t>T</a:t>
            </a:r>
            <a:r>
              <a:rPr lang="en-US" kern="0" dirty="0"/>
              <a:t>itle</a:t>
            </a:r>
            <a:r>
              <a:rPr lang="en-US" kern="0" spc="-30" dirty="0"/>
              <a:t> </a:t>
            </a:r>
            <a:r>
              <a:rPr lang="en-US" kern="0" dirty="0"/>
              <a:t>I </a:t>
            </a:r>
            <a:r>
              <a:rPr lang="en-US" kern="0" spc="-20" dirty="0"/>
              <a:t>P</a:t>
            </a:r>
            <a:r>
              <a:rPr lang="en-US" kern="0" dirty="0"/>
              <a:t>art</a:t>
            </a:r>
            <a:r>
              <a:rPr lang="en-US" kern="0" spc="-155" dirty="0"/>
              <a:t> </a:t>
            </a:r>
            <a:r>
              <a:rPr lang="en-US" kern="0" dirty="0"/>
              <a:t>A</a:t>
            </a:r>
            <a:r>
              <a:rPr lang="en-US" kern="0" spc="-155" dirty="0"/>
              <a:t> </a:t>
            </a:r>
            <a:r>
              <a:rPr lang="en-US" kern="0" dirty="0"/>
              <a:t>Set</a:t>
            </a:r>
            <a:r>
              <a:rPr lang="en-US" kern="0" spc="-165" dirty="0"/>
              <a:t> </a:t>
            </a:r>
            <a:r>
              <a:rPr lang="en-US" kern="0" dirty="0"/>
              <a:t>Aside</a:t>
            </a:r>
            <a:endParaRPr lang="en-US" dirty="0"/>
          </a:p>
        </p:txBody>
      </p:sp>
      <p:sp>
        <p:nvSpPr>
          <p:cNvPr id="3" name="Content Placeholder 2"/>
          <p:cNvSpPr>
            <a:spLocks noGrp="1"/>
          </p:cNvSpPr>
          <p:nvPr>
            <p:ph idx="1"/>
          </p:nvPr>
        </p:nvSpPr>
        <p:spPr>
          <a:xfrm>
            <a:off x="457200" y="1057644"/>
            <a:ext cx="5527964" cy="4525963"/>
          </a:xfrm>
        </p:spPr>
        <p:txBody>
          <a:bodyPr/>
          <a:lstStyle/>
          <a:p>
            <a:pPr marL="0" indent="0">
              <a:lnSpc>
                <a:spcPct val="100000"/>
              </a:lnSpc>
              <a:buNone/>
            </a:pPr>
            <a:endParaRPr lang="en-US" dirty="0" smtClean="0"/>
          </a:p>
          <a:p>
            <a:pPr marL="0" indent="0">
              <a:lnSpc>
                <a:spcPct val="100000"/>
              </a:lnSpc>
              <a:buNone/>
            </a:pPr>
            <a:r>
              <a:rPr lang="en-US" dirty="0" smtClean="0"/>
              <a:t>CCIP</a:t>
            </a:r>
            <a:r>
              <a:rPr lang="en-US" spc="-65" dirty="0" smtClean="0"/>
              <a:t> </a:t>
            </a:r>
            <a:r>
              <a:rPr lang="en-US" dirty="0"/>
              <a:t>n</a:t>
            </a:r>
            <a:r>
              <a:rPr lang="en-US" spc="-15" dirty="0"/>
              <a:t>o</a:t>
            </a:r>
            <a:r>
              <a:rPr lang="en-US" dirty="0"/>
              <a:t>te</a:t>
            </a:r>
            <a:r>
              <a:rPr lang="en-US" spc="-25" dirty="0"/>
              <a:t> </a:t>
            </a:r>
            <a:r>
              <a:rPr lang="en-US" dirty="0"/>
              <a:t>#</a:t>
            </a:r>
            <a:r>
              <a:rPr lang="en-US" spc="-10" dirty="0"/>
              <a:t> </a:t>
            </a:r>
            <a:r>
              <a:rPr lang="en-US" dirty="0"/>
              <a:t>78</a:t>
            </a:r>
            <a:r>
              <a:rPr lang="en-US" spc="-15" dirty="0"/>
              <a:t> </a:t>
            </a:r>
            <a:r>
              <a:rPr lang="en-US" dirty="0"/>
              <a:t>Ju</a:t>
            </a:r>
            <a:r>
              <a:rPr lang="en-US" spc="-15" dirty="0"/>
              <a:t>n</a:t>
            </a:r>
            <a:r>
              <a:rPr lang="en-US" dirty="0"/>
              <a:t>e</a:t>
            </a:r>
            <a:r>
              <a:rPr lang="en-US" spc="-25" dirty="0"/>
              <a:t> </a:t>
            </a:r>
            <a:r>
              <a:rPr lang="en-US" dirty="0"/>
              <a:t>2</a:t>
            </a:r>
            <a:r>
              <a:rPr lang="en-US" spc="-15" dirty="0"/>
              <a:t>9</a:t>
            </a:r>
            <a:r>
              <a:rPr lang="en-US" dirty="0"/>
              <a:t>, </a:t>
            </a:r>
            <a:r>
              <a:rPr lang="en-US" spc="-15" dirty="0"/>
              <a:t>2</a:t>
            </a:r>
            <a:r>
              <a:rPr lang="en-US" dirty="0"/>
              <a:t>0</a:t>
            </a:r>
            <a:r>
              <a:rPr lang="en-US" spc="-15" dirty="0"/>
              <a:t>0</a:t>
            </a:r>
            <a:r>
              <a:rPr lang="en-US" dirty="0"/>
              <a:t>6</a:t>
            </a:r>
          </a:p>
          <a:p>
            <a:pPr>
              <a:lnSpc>
                <a:spcPct val="100000"/>
              </a:lnSpc>
            </a:pPr>
            <a:endParaRPr lang="en-US" sz="1000" dirty="0">
              <a:latin typeface="Times New Roman"/>
              <a:cs typeface="Times New Roman"/>
            </a:endParaRPr>
          </a:p>
          <a:p>
            <a:pPr marL="0" marR="5080" indent="0">
              <a:lnSpc>
                <a:spcPct val="100000"/>
              </a:lnSpc>
              <a:buNone/>
            </a:pPr>
            <a:r>
              <a:rPr lang="en-US" dirty="0" smtClean="0"/>
              <a:t>F</a:t>
            </a:r>
            <a:r>
              <a:rPr lang="en-US" spc="-10" dirty="0" smtClean="0"/>
              <a:t>u</a:t>
            </a:r>
            <a:r>
              <a:rPr lang="en-US" dirty="0" smtClean="0"/>
              <a:t>n</a:t>
            </a:r>
            <a:r>
              <a:rPr lang="en-US" spc="-15" dirty="0" smtClean="0"/>
              <a:t>d</a:t>
            </a:r>
            <a:r>
              <a:rPr lang="en-US" dirty="0" smtClean="0"/>
              <a:t>s</a:t>
            </a:r>
            <a:r>
              <a:rPr lang="en-US" spc="-10" dirty="0" smtClean="0"/>
              <a:t> </a:t>
            </a:r>
            <a:r>
              <a:rPr lang="en-US" dirty="0"/>
              <a:t>to</a:t>
            </a:r>
            <a:r>
              <a:rPr lang="en-US" spc="-25" dirty="0"/>
              <a:t> </a:t>
            </a:r>
            <a:r>
              <a:rPr lang="en-US" dirty="0"/>
              <a:t>pr</a:t>
            </a:r>
            <a:r>
              <a:rPr lang="en-US" spc="-15" dirty="0"/>
              <a:t>o</a:t>
            </a:r>
            <a:r>
              <a:rPr lang="en-US" dirty="0"/>
              <a:t>vide</a:t>
            </a:r>
            <a:r>
              <a:rPr lang="en-US" spc="-30" dirty="0"/>
              <a:t> </a:t>
            </a:r>
            <a:r>
              <a:rPr lang="en-US" dirty="0"/>
              <a:t>services</a:t>
            </a:r>
            <a:r>
              <a:rPr lang="en-US" spc="-40" dirty="0"/>
              <a:t> </a:t>
            </a:r>
            <a:r>
              <a:rPr lang="en-US" dirty="0"/>
              <a:t>to h</a:t>
            </a:r>
            <a:r>
              <a:rPr lang="en-US" spc="-10" dirty="0"/>
              <a:t>o</a:t>
            </a:r>
            <a:r>
              <a:rPr lang="en-US" dirty="0"/>
              <a:t>m</a:t>
            </a:r>
            <a:r>
              <a:rPr lang="en-US" spc="-10" dirty="0"/>
              <a:t>e</a:t>
            </a:r>
            <a:r>
              <a:rPr lang="en-US" dirty="0"/>
              <a:t>less</a:t>
            </a:r>
            <a:r>
              <a:rPr lang="en-US" spc="-15" dirty="0"/>
              <a:t> </a:t>
            </a:r>
            <a:r>
              <a:rPr lang="en-US" dirty="0"/>
              <a:t>chil</a:t>
            </a:r>
            <a:r>
              <a:rPr lang="en-US" spc="-15" dirty="0"/>
              <a:t>d</a:t>
            </a:r>
            <a:r>
              <a:rPr lang="en-US" dirty="0"/>
              <a:t>ren</a:t>
            </a:r>
            <a:r>
              <a:rPr lang="en-US" spc="-20" dirty="0"/>
              <a:t> </a:t>
            </a:r>
            <a:r>
              <a:rPr lang="en-US" dirty="0"/>
              <a:t>who</a:t>
            </a:r>
            <a:r>
              <a:rPr lang="en-US" spc="-20" dirty="0"/>
              <a:t> </a:t>
            </a:r>
            <a:r>
              <a:rPr lang="en-US" dirty="0"/>
              <a:t>are</a:t>
            </a:r>
            <a:r>
              <a:rPr lang="en-US" spc="-10" dirty="0"/>
              <a:t> </a:t>
            </a:r>
            <a:r>
              <a:rPr lang="en-US" dirty="0"/>
              <a:t>n</a:t>
            </a:r>
            <a:r>
              <a:rPr lang="en-US" spc="-15" dirty="0"/>
              <a:t>o</a:t>
            </a:r>
            <a:r>
              <a:rPr lang="en-US" dirty="0"/>
              <a:t>t at</a:t>
            </a:r>
            <a:r>
              <a:rPr lang="en-US" spc="-10" dirty="0"/>
              <a:t>t</a:t>
            </a:r>
            <a:r>
              <a:rPr lang="en-US" dirty="0"/>
              <a:t>e</a:t>
            </a:r>
            <a:r>
              <a:rPr lang="en-US" spc="-10" dirty="0"/>
              <a:t>n</a:t>
            </a:r>
            <a:r>
              <a:rPr lang="en-US" dirty="0"/>
              <a:t>di</a:t>
            </a:r>
            <a:r>
              <a:rPr lang="en-US" spc="-15" dirty="0"/>
              <a:t>n</a:t>
            </a:r>
            <a:r>
              <a:rPr lang="en-US" dirty="0"/>
              <a:t>g a</a:t>
            </a:r>
            <a:r>
              <a:rPr lang="en-US" spc="-15" dirty="0"/>
              <a:t> </a:t>
            </a:r>
            <a:r>
              <a:rPr lang="en-US" dirty="0"/>
              <a:t>p</a:t>
            </a:r>
            <a:r>
              <a:rPr lang="en-US" spc="-15" dirty="0"/>
              <a:t>a</a:t>
            </a:r>
            <a:r>
              <a:rPr lang="en-US" dirty="0"/>
              <a:t>rticip</a:t>
            </a:r>
            <a:r>
              <a:rPr lang="en-US" spc="-15" dirty="0"/>
              <a:t>a</a:t>
            </a:r>
            <a:r>
              <a:rPr lang="en-US" dirty="0"/>
              <a:t>ti</a:t>
            </a:r>
            <a:r>
              <a:rPr lang="en-US" spc="-15" dirty="0"/>
              <a:t>n</a:t>
            </a:r>
            <a:r>
              <a:rPr lang="en-US" dirty="0"/>
              <a:t>g</a:t>
            </a:r>
            <a:r>
              <a:rPr lang="en-US" spc="-80" dirty="0"/>
              <a:t> </a:t>
            </a:r>
            <a:r>
              <a:rPr lang="en-US" spc="-125" dirty="0"/>
              <a:t>T</a:t>
            </a:r>
            <a:r>
              <a:rPr lang="en-US" dirty="0"/>
              <a:t>itle</a:t>
            </a:r>
            <a:r>
              <a:rPr lang="en-US" spc="-15" dirty="0"/>
              <a:t> </a:t>
            </a:r>
            <a:r>
              <a:rPr lang="en-US" dirty="0"/>
              <a:t>I s</a:t>
            </a:r>
            <a:r>
              <a:rPr lang="en-US" spc="5" dirty="0"/>
              <a:t>c</a:t>
            </a:r>
            <a:r>
              <a:rPr lang="en-US" dirty="0"/>
              <a:t>h</a:t>
            </a:r>
            <a:r>
              <a:rPr lang="en-US" spc="-10" dirty="0"/>
              <a:t>o</a:t>
            </a:r>
            <a:r>
              <a:rPr lang="en-US" dirty="0"/>
              <a:t>ol</a:t>
            </a:r>
          </a:p>
          <a:p>
            <a:endParaRPr lang="en-US" dirty="0"/>
          </a:p>
        </p:txBody>
      </p:sp>
      <p:sp>
        <p:nvSpPr>
          <p:cNvPr id="4" name="object 4"/>
          <p:cNvSpPr/>
          <p:nvPr/>
        </p:nvSpPr>
        <p:spPr>
          <a:xfrm>
            <a:off x="6358635" y="1978571"/>
            <a:ext cx="2785364" cy="4175125"/>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755372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92662"/>
          </a:xfrm>
        </p:spPr>
        <p:txBody>
          <a:bodyPr/>
          <a:lstStyle/>
          <a:p>
            <a:r>
              <a:rPr lang="en-US" dirty="0"/>
              <a:t>Serving Homeless Children and Youth Under Title I, Part A</a:t>
            </a:r>
          </a:p>
        </p:txBody>
      </p:sp>
      <p:sp>
        <p:nvSpPr>
          <p:cNvPr id="3" name="Content Placeholder 2"/>
          <p:cNvSpPr>
            <a:spLocks noGrp="1"/>
          </p:cNvSpPr>
          <p:nvPr>
            <p:ph idx="1"/>
          </p:nvPr>
        </p:nvSpPr>
        <p:spPr>
          <a:xfrm>
            <a:off x="457200" y="2013608"/>
            <a:ext cx="8229600" cy="4525963"/>
          </a:xfrm>
        </p:spPr>
        <p:txBody>
          <a:bodyPr/>
          <a:lstStyle/>
          <a:p>
            <a:pPr marL="0" lvl="0" indent="0">
              <a:buNone/>
            </a:pPr>
            <a:r>
              <a:rPr lang="en-US" dirty="0">
                <a:solidFill>
                  <a:prstClr val="black"/>
                </a:solidFill>
              </a:rPr>
              <a:t>An LEA may also use Title I, Part A funds to provide:</a:t>
            </a:r>
          </a:p>
          <a:p>
            <a:pPr lvl="0"/>
            <a:r>
              <a:rPr lang="en-US" dirty="0">
                <a:solidFill>
                  <a:prstClr val="black"/>
                </a:solidFill>
              </a:rPr>
              <a:t>Educationally related services to homeless children and youth in shelters and other locations where they may live.</a:t>
            </a:r>
          </a:p>
          <a:p>
            <a:endParaRPr lang="en-US" dirty="0"/>
          </a:p>
        </p:txBody>
      </p:sp>
    </p:spTree>
    <p:extLst>
      <p:ext uri="{BB962C8B-B14F-4D97-AF65-F5344CB8AC3E}">
        <p14:creationId xmlns:p14="http://schemas.microsoft.com/office/powerpoint/2010/main" val="1008798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92662"/>
          </a:xfrm>
        </p:spPr>
        <p:txBody>
          <a:bodyPr/>
          <a:lstStyle/>
          <a:p>
            <a:r>
              <a:rPr lang="en-US" dirty="0"/>
              <a:t>Serving Homeless Children and Youth Under Title I, Part A</a:t>
            </a:r>
          </a:p>
        </p:txBody>
      </p:sp>
      <p:sp>
        <p:nvSpPr>
          <p:cNvPr id="3" name="Content Placeholder 2"/>
          <p:cNvSpPr>
            <a:spLocks noGrp="1"/>
          </p:cNvSpPr>
          <p:nvPr>
            <p:ph idx="1"/>
          </p:nvPr>
        </p:nvSpPr>
        <p:spPr>
          <a:xfrm>
            <a:off x="457200" y="1976233"/>
            <a:ext cx="8229600" cy="4525963"/>
          </a:xfrm>
        </p:spPr>
        <p:txBody>
          <a:bodyPr/>
          <a:lstStyle/>
          <a:p>
            <a:r>
              <a:rPr lang="en-US" dirty="0" smtClean="0"/>
              <a:t>Services </a:t>
            </a:r>
            <a:r>
              <a:rPr lang="en-US" dirty="0"/>
              <a:t>that may not ordinarily be provided to other students</a:t>
            </a:r>
            <a:r>
              <a:rPr lang="en-US" dirty="0" smtClean="0"/>
              <a:t>.</a:t>
            </a:r>
            <a:endParaRPr lang="en-US" dirty="0"/>
          </a:p>
          <a:p>
            <a:r>
              <a:rPr lang="en-US" dirty="0" smtClean="0"/>
              <a:t>For </a:t>
            </a:r>
            <a:r>
              <a:rPr lang="en-US" dirty="0"/>
              <a:t>Example:</a:t>
            </a:r>
          </a:p>
          <a:p>
            <a:r>
              <a:rPr lang="en-US" dirty="0"/>
              <a:t>Items of clothing, particularly if necessary to meet a school’s dress or uniform requirement</a:t>
            </a:r>
          </a:p>
          <a:p>
            <a:r>
              <a:rPr lang="en-US" dirty="0"/>
              <a:t>Clothing and shoes necessary to participate in physical education classes.</a:t>
            </a:r>
          </a:p>
          <a:p>
            <a:endParaRPr lang="en-US" dirty="0"/>
          </a:p>
        </p:txBody>
      </p:sp>
      <p:cxnSp>
        <p:nvCxnSpPr>
          <p:cNvPr id="4" name="Straight Connector 3"/>
          <p:cNvCxnSpPr/>
          <p:nvPr/>
        </p:nvCxnSpPr>
        <p:spPr bwMode="auto">
          <a:xfrm>
            <a:off x="457200" y="1976233"/>
            <a:ext cx="8229600"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6247797"/>
            <a:ext cx="8229600"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2220537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92662"/>
          </a:xfrm>
        </p:spPr>
        <p:txBody>
          <a:bodyPr/>
          <a:lstStyle/>
          <a:p>
            <a:r>
              <a:rPr lang="en-US" dirty="0"/>
              <a:t>Serving Homeless Children and Youth Under title I, Part A</a:t>
            </a:r>
          </a:p>
        </p:txBody>
      </p:sp>
      <p:sp>
        <p:nvSpPr>
          <p:cNvPr id="3" name="Content Placeholder 2"/>
          <p:cNvSpPr>
            <a:spLocks noGrp="1"/>
          </p:cNvSpPr>
          <p:nvPr>
            <p:ph idx="1"/>
          </p:nvPr>
        </p:nvSpPr>
        <p:spPr>
          <a:xfrm>
            <a:off x="554182" y="1744896"/>
            <a:ext cx="8229600" cy="4313730"/>
          </a:xfrm>
        </p:spPr>
        <p:txBody>
          <a:bodyPr/>
          <a:lstStyle/>
          <a:p>
            <a:r>
              <a:rPr lang="en-US" sz="2800" dirty="0"/>
              <a:t>Examples: (cont.)</a:t>
            </a:r>
          </a:p>
          <a:p>
            <a:r>
              <a:rPr lang="en-US" sz="2800" dirty="0"/>
              <a:t>Student fees that are necessary to participate in the general education program</a:t>
            </a:r>
          </a:p>
          <a:p>
            <a:r>
              <a:rPr lang="en-US" sz="2800" dirty="0"/>
              <a:t>Personal school supplies such as backpacks and notebooks.</a:t>
            </a:r>
          </a:p>
          <a:p>
            <a:r>
              <a:rPr lang="en-US" sz="2800" dirty="0"/>
              <a:t>Birth certificates necessary to enroll</a:t>
            </a:r>
          </a:p>
          <a:p>
            <a:r>
              <a:rPr lang="en-US" sz="2800" dirty="0"/>
              <a:t>Immunizations</a:t>
            </a:r>
          </a:p>
          <a:p>
            <a:r>
              <a:rPr lang="en-US" sz="2800" dirty="0"/>
              <a:t>Other examples listed in G-11 of Title I Use of Funds </a:t>
            </a:r>
          </a:p>
          <a:p>
            <a:endParaRPr lang="en-US" dirty="0"/>
          </a:p>
        </p:txBody>
      </p:sp>
    </p:spTree>
    <p:extLst>
      <p:ext uri="{BB962C8B-B14F-4D97-AF65-F5344CB8AC3E}">
        <p14:creationId xmlns:p14="http://schemas.microsoft.com/office/powerpoint/2010/main" val="654606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Authority</a:t>
            </a:r>
          </a:p>
        </p:txBody>
      </p:sp>
      <p:sp>
        <p:nvSpPr>
          <p:cNvPr id="3" name="Content Placeholder 2"/>
          <p:cNvSpPr>
            <a:spLocks noGrp="1"/>
          </p:cNvSpPr>
          <p:nvPr>
            <p:ph idx="1"/>
          </p:nvPr>
        </p:nvSpPr>
        <p:spPr/>
        <p:txBody>
          <a:bodyPr/>
          <a:lstStyle/>
          <a:p>
            <a:r>
              <a:rPr lang="en-US" dirty="0"/>
              <a:t>Provided further, that funds available under sections 1124,1124A, 1125 and 1125A of the ESEA may be used to provide homeless children and youths with services not ordinarily provided to other students under those sections, including supporting liaisons designated pursuant to section 722(g)(1)(J)(ii) of the McKinney-Vento Homeless Assistance Act, and providing transportation 722(g)(1)(J)(iii)of such Act.</a:t>
            </a:r>
          </a:p>
        </p:txBody>
      </p:sp>
    </p:spTree>
    <p:extLst>
      <p:ext uri="{BB962C8B-B14F-4D97-AF65-F5344CB8AC3E}">
        <p14:creationId xmlns:p14="http://schemas.microsoft.com/office/powerpoint/2010/main" val="1736077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Authority</a:t>
            </a:r>
          </a:p>
        </p:txBody>
      </p:sp>
      <p:sp>
        <p:nvSpPr>
          <p:cNvPr id="3" name="Content Placeholder 2"/>
          <p:cNvSpPr>
            <a:spLocks noGrp="1"/>
          </p:cNvSpPr>
          <p:nvPr>
            <p:ph idx="1"/>
          </p:nvPr>
        </p:nvSpPr>
        <p:spPr/>
        <p:txBody>
          <a:bodyPr/>
          <a:lstStyle/>
          <a:p>
            <a:r>
              <a:rPr lang="en-US" dirty="0"/>
              <a:t>The 2014 appropriations act expands the use of Title I funds to support homeless children and youth for the following requirements under McKinney-Vento:</a:t>
            </a:r>
          </a:p>
          <a:p>
            <a:r>
              <a:rPr lang="en-US" dirty="0"/>
              <a:t>Local homeless liaisons</a:t>
            </a:r>
          </a:p>
          <a:p>
            <a:r>
              <a:rPr lang="en-US" dirty="0"/>
              <a:t>Transportation to and from the school of origin.</a:t>
            </a:r>
          </a:p>
        </p:txBody>
      </p:sp>
    </p:spTree>
    <p:extLst>
      <p:ext uri="{BB962C8B-B14F-4D97-AF65-F5344CB8AC3E}">
        <p14:creationId xmlns:p14="http://schemas.microsoft.com/office/powerpoint/2010/main" val="129399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92662"/>
          </a:xfrm>
        </p:spPr>
        <p:txBody>
          <a:bodyPr/>
          <a:lstStyle/>
          <a:p>
            <a:r>
              <a:rPr lang="en-US" dirty="0" smtClean="0"/>
              <a:t>Unaccompanied Immigrant Children </a:t>
            </a:r>
            <a:endParaRPr lang="en-US" dirty="0"/>
          </a:p>
        </p:txBody>
      </p:sp>
      <p:sp>
        <p:nvSpPr>
          <p:cNvPr id="3" name="Content Placeholder 2"/>
          <p:cNvSpPr>
            <a:spLocks noGrp="1"/>
          </p:cNvSpPr>
          <p:nvPr>
            <p:ph idx="1"/>
          </p:nvPr>
        </p:nvSpPr>
        <p:spPr>
          <a:xfrm>
            <a:off x="304800" y="1752600"/>
            <a:ext cx="8229600" cy="3802933"/>
          </a:xfrm>
        </p:spPr>
        <p:txBody>
          <a:bodyPr/>
          <a:lstStyle/>
          <a:p>
            <a:pPr marL="0" indent="0">
              <a:buNone/>
            </a:pPr>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121" y="1676400"/>
            <a:ext cx="7289800" cy="469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4883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938992"/>
          </a:xfrm>
        </p:spPr>
        <p:txBody>
          <a:bodyPr/>
          <a:lstStyle/>
          <a:p>
            <a:pPr marL="1905">
              <a:lnSpc>
                <a:spcPct val="100000"/>
              </a:lnSpc>
            </a:pPr>
            <a:r>
              <a:rPr lang="en-US" dirty="0"/>
              <a:t>Program</a:t>
            </a:r>
            <a:r>
              <a:rPr lang="en-US" spc="-175" dirty="0"/>
              <a:t> </a:t>
            </a:r>
            <a:r>
              <a:rPr lang="en-US" dirty="0"/>
              <a:t>Audit</a:t>
            </a:r>
            <a:r>
              <a:rPr lang="en-US" spc="-15" dirty="0"/>
              <a:t> </a:t>
            </a:r>
            <a:r>
              <a:rPr lang="en-US" dirty="0"/>
              <a:t>and</a:t>
            </a:r>
            <a:br>
              <a:rPr lang="en-US" dirty="0"/>
            </a:br>
            <a:r>
              <a:rPr lang="en-US" dirty="0"/>
              <a:t>Compliance</a:t>
            </a:r>
            <a:r>
              <a:rPr lang="en-US" spc="-15" dirty="0"/>
              <a:t> </a:t>
            </a:r>
            <a:r>
              <a:rPr lang="en-US" spc="-229" dirty="0"/>
              <a:t>T</a:t>
            </a:r>
            <a:r>
              <a:rPr lang="en-US" dirty="0"/>
              <a:t>rac</a:t>
            </a:r>
            <a:r>
              <a:rPr lang="en-US" spc="5" dirty="0"/>
              <a:t>k</a:t>
            </a:r>
            <a:r>
              <a:rPr lang="en-US" dirty="0"/>
              <a:t>ing</a:t>
            </a:r>
            <a:r>
              <a:rPr lang="en-US" spc="-30" dirty="0"/>
              <a:t> </a:t>
            </a:r>
            <a:r>
              <a:rPr lang="en-US" dirty="0"/>
              <a:t>Syst</a:t>
            </a:r>
            <a:r>
              <a:rPr lang="en-US" spc="5" dirty="0"/>
              <a:t>e</a:t>
            </a:r>
            <a:r>
              <a:rPr lang="en-US" dirty="0"/>
              <a:t>m</a:t>
            </a:r>
            <a:br>
              <a:rPr lang="en-US" dirty="0"/>
            </a:br>
            <a:endParaRPr lang="en-US" dirty="0"/>
          </a:p>
        </p:txBody>
      </p:sp>
      <p:sp>
        <p:nvSpPr>
          <p:cNvPr id="3" name="Content Placeholder 2"/>
          <p:cNvSpPr>
            <a:spLocks noGrp="1"/>
          </p:cNvSpPr>
          <p:nvPr>
            <p:ph idx="1"/>
          </p:nvPr>
        </p:nvSpPr>
        <p:spPr>
          <a:xfrm>
            <a:off x="5278582" y="2082882"/>
            <a:ext cx="4821382" cy="3985410"/>
          </a:xfrm>
        </p:spPr>
        <p:txBody>
          <a:bodyPr/>
          <a:lstStyle/>
          <a:p>
            <a:pPr marL="12700">
              <a:lnSpc>
                <a:spcPct val="100000"/>
              </a:lnSpc>
            </a:pPr>
            <a:r>
              <a:rPr lang="en-US" dirty="0"/>
              <a:t>Se</a:t>
            </a:r>
            <a:r>
              <a:rPr lang="en-US" spc="-10" dirty="0"/>
              <a:t>l</a:t>
            </a:r>
            <a:r>
              <a:rPr lang="en-US" dirty="0"/>
              <a:t>f </a:t>
            </a:r>
            <a:r>
              <a:rPr lang="en-US" spc="-10" dirty="0"/>
              <a:t>e</a:t>
            </a:r>
            <a:r>
              <a:rPr lang="en-US" dirty="0"/>
              <a:t>valu</a:t>
            </a:r>
            <a:r>
              <a:rPr lang="en-US" spc="-15" dirty="0"/>
              <a:t>a</a:t>
            </a:r>
            <a:r>
              <a:rPr lang="en-US" dirty="0"/>
              <a:t>ti</a:t>
            </a:r>
            <a:r>
              <a:rPr lang="en-US" spc="-15" dirty="0"/>
              <a:t>o</a:t>
            </a:r>
            <a:r>
              <a:rPr lang="en-US" dirty="0"/>
              <a:t>n</a:t>
            </a:r>
          </a:p>
          <a:p>
            <a:pPr marL="12700" marR="5080">
              <a:lnSpc>
                <a:spcPts val="11520"/>
              </a:lnSpc>
              <a:spcBef>
                <a:spcPts val="1664"/>
              </a:spcBef>
            </a:pPr>
            <a:r>
              <a:rPr lang="en-US" spc="-365" dirty="0"/>
              <a:t>T</a:t>
            </a:r>
            <a:r>
              <a:rPr lang="en-US" dirty="0"/>
              <a:t>el</a:t>
            </a:r>
            <a:r>
              <a:rPr lang="en-US" spc="-15" dirty="0"/>
              <a:t>e</a:t>
            </a:r>
            <a:r>
              <a:rPr lang="en-US" dirty="0"/>
              <a:t>p</a:t>
            </a:r>
            <a:r>
              <a:rPr lang="en-US" spc="-10" dirty="0"/>
              <a:t>h</a:t>
            </a:r>
            <a:r>
              <a:rPr lang="en-US" dirty="0"/>
              <a:t>o</a:t>
            </a:r>
            <a:r>
              <a:rPr lang="en-US" spc="-10" dirty="0"/>
              <a:t>n</a:t>
            </a:r>
            <a:r>
              <a:rPr lang="en-US" dirty="0"/>
              <a:t>e survey </a:t>
            </a:r>
            <a:endParaRPr lang="en-US" dirty="0" smtClean="0"/>
          </a:p>
          <a:p>
            <a:pPr marL="12700" marR="5080">
              <a:lnSpc>
                <a:spcPts val="11520"/>
              </a:lnSpc>
              <a:spcBef>
                <a:spcPts val="1664"/>
              </a:spcBef>
            </a:pPr>
            <a:r>
              <a:rPr lang="en-US" dirty="0" smtClean="0"/>
              <a:t>O</a:t>
            </a:r>
            <a:r>
              <a:rPr lang="en-US" spc="-10" dirty="0" smtClean="0"/>
              <a:t>n</a:t>
            </a:r>
            <a:r>
              <a:rPr lang="en-US" dirty="0" smtClean="0"/>
              <a:t>-site</a:t>
            </a:r>
            <a:r>
              <a:rPr lang="en-US" spc="-35" dirty="0" smtClean="0"/>
              <a:t> </a:t>
            </a:r>
            <a:r>
              <a:rPr lang="en-US" dirty="0"/>
              <a:t>review</a:t>
            </a:r>
          </a:p>
          <a:p>
            <a:endParaRPr lang="en-US" dirty="0"/>
          </a:p>
        </p:txBody>
      </p:sp>
      <p:sp>
        <p:nvSpPr>
          <p:cNvPr id="4" name="object 5"/>
          <p:cNvSpPr/>
          <p:nvPr/>
        </p:nvSpPr>
        <p:spPr>
          <a:xfrm>
            <a:off x="5205984" y="3037332"/>
            <a:ext cx="3415284" cy="8382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object 5"/>
          <p:cNvSpPr/>
          <p:nvPr/>
        </p:nvSpPr>
        <p:spPr>
          <a:xfrm>
            <a:off x="5205984" y="4778422"/>
            <a:ext cx="3415284" cy="8382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6" name="object 4"/>
          <p:cNvSpPr/>
          <p:nvPr/>
        </p:nvSpPr>
        <p:spPr>
          <a:xfrm>
            <a:off x="379475" y="1775460"/>
            <a:ext cx="3973067" cy="4398264"/>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357488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92662"/>
          </a:xfrm>
        </p:spPr>
        <p:txBody>
          <a:bodyPr/>
          <a:lstStyle/>
          <a:p>
            <a:pPr lvl="0" defTabSz="914400">
              <a:spcBef>
                <a:spcPts val="0"/>
              </a:spcBef>
            </a:pPr>
            <a:r>
              <a:rPr lang="en-US" dirty="0">
                <a:ea typeface="+mn-ea"/>
              </a:rPr>
              <a:t>McKinne</a:t>
            </a:r>
            <a:r>
              <a:rPr lang="en-US" spc="10" dirty="0">
                <a:ea typeface="+mn-ea"/>
              </a:rPr>
              <a:t>y</a:t>
            </a:r>
            <a:r>
              <a:rPr lang="en-US" dirty="0">
                <a:ea typeface="+mn-ea"/>
              </a:rPr>
              <a:t>-</a:t>
            </a:r>
            <a:r>
              <a:rPr lang="en-US" spc="-240" dirty="0">
                <a:ea typeface="+mn-ea"/>
              </a:rPr>
              <a:t>V</a:t>
            </a:r>
            <a:r>
              <a:rPr lang="en-US" dirty="0">
                <a:ea typeface="+mn-ea"/>
              </a:rPr>
              <a:t>ento</a:t>
            </a:r>
            <a:r>
              <a:rPr lang="en-US" spc="-45" dirty="0">
                <a:ea typeface="+mn-ea"/>
              </a:rPr>
              <a:t> </a:t>
            </a:r>
            <a:r>
              <a:rPr lang="en-US" dirty="0">
                <a:ea typeface="+mn-ea"/>
              </a:rPr>
              <a:t>Homeless</a:t>
            </a:r>
            <a:r>
              <a:rPr lang="en-US" b="0" dirty="0">
                <a:solidFill>
                  <a:prstClr val="black"/>
                </a:solidFill>
                <a:ea typeface="+mn-ea"/>
              </a:rPr>
              <a:t/>
            </a:r>
            <a:br>
              <a:rPr lang="en-US" b="0" dirty="0">
                <a:solidFill>
                  <a:prstClr val="black"/>
                </a:solidFill>
                <a:ea typeface="+mn-ea"/>
              </a:rPr>
            </a:br>
            <a:r>
              <a:rPr lang="en-US" dirty="0">
                <a:ea typeface="+mn-ea"/>
              </a:rPr>
              <a:t>Educa</a:t>
            </a:r>
            <a:r>
              <a:rPr lang="en-US" spc="5" dirty="0">
                <a:ea typeface="+mn-ea"/>
              </a:rPr>
              <a:t>t</a:t>
            </a:r>
            <a:r>
              <a:rPr lang="en-US" dirty="0">
                <a:ea typeface="+mn-ea"/>
              </a:rPr>
              <a:t>ion</a:t>
            </a:r>
            <a:r>
              <a:rPr lang="en-US" spc="-185" dirty="0">
                <a:ea typeface="+mn-ea"/>
              </a:rPr>
              <a:t> </a:t>
            </a:r>
            <a:r>
              <a:rPr lang="en-US" dirty="0">
                <a:ea typeface="+mn-ea"/>
              </a:rPr>
              <a:t>As</a:t>
            </a:r>
            <a:r>
              <a:rPr lang="en-US" spc="5" dirty="0">
                <a:ea typeface="+mn-ea"/>
              </a:rPr>
              <a:t>s</a:t>
            </a:r>
            <a:r>
              <a:rPr lang="en-US" dirty="0">
                <a:ea typeface="+mn-ea"/>
              </a:rPr>
              <a:t>ista</a:t>
            </a:r>
            <a:r>
              <a:rPr lang="en-US" spc="5" dirty="0">
                <a:ea typeface="+mn-ea"/>
              </a:rPr>
              <a:t>n</a:t>
            </a:r>
            <a:r>
              <a:rPr lang="en-US" dirty="0">
                <a:ea typeface="+mn-ea"/>
              </a:rPr>
              <a:t>ce</a:t>
            </a:r>
            <a:r>
              <a:rPr lang="en-US" spc="-165" dirty="0">
                <a:ea typeface="+mn-ea"/>
              </a:rPr>
              <a:t> </a:t>
            </a:r>
            <a:r>
              <a:rPr lang="en-US" dirty="0">
                <a:ea typeface="+mn-ea"/>
              </a:rPr>
              <a:t>Act</a:t>
            </a:r>
            <a:endParaRPr lang="en-US" b="0" dirty="0">
              <a:solidFill>
                <a:prstClr val="black"/>
              </a:solidFill>
              <a:ea typeface="+mn-ea"/>
            </a:endParaRPr>
          </a:p>
        </p:txBody>
      </p:sp>
      <p:sp>
        <p:nvSpPr>
          <p:cNvPr id="4" name="object 2"/>
          <p:cNvSpPr/>
          <p:nvPr/>
        </p:nvSpPr>
        <p:spPr>
          <a:xfrm>
            <a:off x="268940" y="1819836"/>
            <a:ext cx="8328213" cy="4491318"/>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Tree>
    <p:extLst>
      <p:ext uri="{BB962C8B-B14F-4D97-AF65-F5344CB8AC3E}">
        <p14:creationId xmlns:p14="http://schemas.microsoft.com/office/powerpoint/2010/main" val="504781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0"/>
            <a:ext cx="9143959" cy="6400800"/>
          </a:xfrm>
          <a:prstGeom prst="rect">
            <a:avLst/>
          </a:prstGeom>
          <a:blipFill>
            <a:blip r:embed="rId2" cstate="print"/>
            <a:stretch>
              <a:fillRect/>
            </a:stretch>
          </a:blipFill>
        </p:spPr>
        <p:txBody>
          <a:bodyPr wrap="square" lIns="0" tIns="0" rIns="0" bIns="0" rtlCol="0"/>
          <a:lstStyle/>
          <a:p>
            <a:pPr marL="635" algn="ctr" defTabSz="914400"/>
            <a:endParaRPr lang="en-US" sz="4200" b="1" spc="-75" dirty="0" smtClean="0">
              <a:solidFill>
                <a:srgbClr val="C00000"/>
              </a:solidFill>
              <a:latin typeface="Arial"/>
              <a:cs typeface="Arial"/>
            </a:endParaRPr>
          </a:p>
          <a:p>
            <a:pPr marL="635" algn="ctr" defTabSz="914400"/>
            <a:r>
              <a:rPr lang="en-US" sz="4200" b="1" spc="-75" dirty="0" smtClean="0">
                <a:solidFill>
                  <a:srgbClr val="C00000"/>
                </a:solidFill>
                <a:latin typeface="Arial"/>
                <a:cs typeface="Arial"/>
              </a:rPr>
              <a:t>T</a:t>
            </a:r>
            <a:r>
              <a:rPr lang="en-US" sz="4200" b="1" dirty="0" smtClean="0">
                <a:solidFill>
                  <a:srgbClr val="C00000"/>
                </a:solidFill>
                <a:latin typeface="Arial"/>
                <a:cs typeface="Arial"/>
              </a:rPr>
              <a:t>ips</a:t>
            </a:r>
            <a:r>
              <a:rPr lang="en-US" sz="4200" b="1" spc="-30" dirty="0" smtClean="0">
                <a:solidFill>
                  <a:srgbClr val="C00000"/>
                </a:solidFill>
                <a:latin typeface="Arial"/>
                <a:cs typeface="Arial"/>
              </a:rPr>
              <a:t> </a:t>
            </a:r>
            <a:r>
              <a:rPr lang="en-US" sz="4200" b="1" dirty="0">
                <a:solidFill>
                  <a:srgbClr val="C00000"/>
                </a:solidFill>
                <a:latin typeface="Arial"/>
                <a:cs typeface="Arial"/>
              </a:rPr>
              <a:t>for Identifying</a:t>
            </a:r>
            <a:endParaRPr lang="en-US" sz="4200" dirty="0">
              <a:solidFill>
                <a:prstClr val="black"/>
              </a:solidFill>
              <a:latin typeface="Arial"/>
              <a:cs typeface="Arial"/>
            </a:endParaRPr>
          </a:p>
          <a:p>
            <a:pPr algn="ctr" defTabSz="914400">
              <a:tabLst>
                <a:tab pos="2668905" algn="l"/>
                <a:tab pos="4979035" algn="l"/>
              </a:tabLst>
            </a:pPr>
            <a:r>
              <a:rPr lang="en-US" sz="4200" b="1" dirty="0">
                <a:solidFill>
                  <a:srgbClr val="C00000"/>
                </a:solidFill>
                <a:latin typeface="Arial"/>
                <a:cs typeface="Arial"/>
              </a:rPr>
              <a:t>Homele</a:t>
            </a:r>
            <a:r>
              <a:rPr lang="en-US" sz="4200" b="1" spc="5" dirty="0">
                <a:solidFill>
                  <a:srgbClr val="C00000"/>
                </a:solidFill>
                <a:latin typeface="Arial"/>
                <a:cs typeface="Arial"/>
              </a:rPr>
              <a:t>s</a:t>
            </a:r>
            <a:r>
              <a:rPr lang="en-US" sz="4200" b="1" dirty="0">
                <a:solidFill>
                  <a:srgbClr val="C00000"/>
                </a:solidFill>
                <a:latin typeface="Arial"/>
                <a:cs typeface="Arial"/>
              </a:rPr>
              <a:t>s	Chi</a:t>
            </a:r>
            <a:r>
              <a:rPr lang="en-US" sz="4200" b="1" spc="-15" dirty="0">
                <a:solidFill>
                  <a:srgbClr val="C00000"/>
                </a:solidFill>
                <a:latin typeface="Arial"/>
                <a:cs typeface="Arial"/>
              </a:rPr>
              <a:t>l</a:t>
            </a:r>
            <a:r>
              <a:rPr lang="en-US" sz="4200" b="1" dirty="0">
                <a:solidFill>
                  <a:srgbClr val="C00000"/>
                </a:solidFill>
                <a:latin typeface="Arial"/>
                <a:cs typeface="Arial"/>
              </a:rPr>
              <a:t>dren	and</a:t>
            </a:r>
            <a:r>
              <a:rPr lang="en-US" sz="4200" b="1" spc="-105" dirty="0">
                <a:solidFill>
                  <a:srgbClr val="C00000"/>
                </a:solidFill>
                <a:latin typeface="Arial"/>
                <a:cs typeface="Arial"/>
              </a:rPr>
              <a:t> </a:t>
            </a:r>
            <a:r>
              <a:rPr lang="en-US" sz="4200" b="1" spc="-320" dirty="0">
                <a:solidFill>
                  <a:srgbClr val="C00000"/>
                </a:solidFill>
                <a:latin typeface="Arial"/>
                <a:cs typeface="Arial"/>
              </a:rPr>
              <a:t>Y</a:t>
            </a:r>
            <a:r>
              <a:rPr lang="en-US" sz="4200" b="1" dirty="0">
                <a:solidFill>
                  <a:srgbClr val="C00000"/>
                </a:solidFill>
                <a:latin typeface="Arial"/>
                <a:cs typeface="Arial"/>
              </a:rPr>
              <a:t>outh</a:t>
            </a:r>
            <a:endParaRPr lang="en-US" sz="4200" dirty="0">
              <a:solidFill>
                <a:prstClr val="black"/>
              </a:solidFill>
              <a:latin typeface="Arial"/>
              <a:cs typeface="Arial"/>
            </a:endParaRPr>
          </a:p>
        </p:txBody>
      </p:sp>
    </p:spTree>
    <p:extLst>
      <p:ext uri="{BB962C8B-B14F-4D97-AF65-F5344CB8AC3E}">
        <p14:creationId xmlns:p14="http://schemas.microsoft.com/office/powerpoint/2010/main" val="257064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37"/>
            <a:ext cx="9144000" cy="6386907"/>
          </a:xfrm>
          <a:prstGeom prst="rect">
            <a:avLst/>
          </a:prstGeom>
          <a:blipFill>
            <a:blip r:embed="rId2" cstate="print"/>
            <a:stretch>
              <a:fillRect/>
            </a:stretch>
          </a:blipFill>
        </p:spPr>
        <p:txBody>
          <a:bodyPr wrap="square" lIns="0" tIns="0" rIns="0" bIns="0" rtlCol="0"/>
          <a:lstStyle/>
          <a:p>
            <a:pPr marL="12700" marR="5080" indent="46990" algn="just" defTabSz="914400"/>
            <a:endParaRPr lang="en-US" sz="4400" dirty="0">
              <a:solidFill>
                <a:prstClr val="black"/>
              </a:solidFill>
              <a:latin typeface="Arial"/>
              <a:cs typeface="Arial"/>
            </a:endParaRPr>
          </a:p>
        </p:txBody>
      </p:sp>
      <p:sp>
        <p:nvSpPr>
          <p:cNvPr id="5" name="TextBox 4"/>
          <p:cNvSpPr txBox="1"/>
          <p:nvPr/>
        </p:nvSpPr>
        <p:spPr>
          <a:xfrm>
            <a:off x="5444836" y="346364"/>
            <a:ext cx="3422073" cy="2123658"/>
          </a:xfrm>
          <a:prstGeom prst="rect">
            <a:avLst/>
          </a:prstGeom>
          <a:noFill/>
        </p:spPr>
        <p:txBody>
          <a:bodyPr wrap="square" rtlCol="0">
            <a:spAutoFit/>
          </a:bodyPr>
          <a:lstStyle/>
          <a:p>
            <a:pPr marL="12700" marR="5080" indent="46990" algn="just" defTabSz="914400"/>
            <a:r>
              <a:rPr lang="en-US" sz="4400" b="1" dirty="0" smtClean="0">
                <a:solidFill>
                  <a:srgbClr val="FFFFFF"/>
                </a:solidFill>
                <a:latin typeface="Arial"/>
                <a:cs typeface="Arial"/>
              </a:rPr>
              <a:t>Know</a:t>
            </a:r>
            <a:r>
              <a:rPr lang="en-US" sz="4400" b="1" spc="-20" dirty="0" smtClean="0">
                <a:solidFill>
                  <a:srgbClr val="FFFFFF"/>
                </a:solidFill>
                <a:latin typeface="Arial"/>
                <a:cs typeface="Arial"/>
              </a:rPr>
              <a:t> </a:t>
            </a:r>
            <a:r>
              <a:rPr lang="en-US" sz="4400" b="1" dirty="0" smtClean="0">
                <a:solidFill>
                  <a:srgbClr val="FFFFFF"/>
                </a:solidFill>
                <a:latin typeface="Arial"/>
                <a:cs typeface="Arial"/>
              </a:rPr>
              <a:t>your </a:t>
            </a:r>
            <a:r>
              <a:rPr lang="en-US" sz="4400" b="1" dirty="0">
                <a:solidFill>
                  <a:srgbClr val="FFFFFF"/>
                </a:solidFill>
                <a:latin typeface="Arial"/>
                <a:cs typeface="Arial"/>
              </a:rPr>
              <a:t>commu</a:t>
            </a:r>
            <a:r>
              <a:rPr lang="en-US" sz="4400" b="1" spc="-20" dirty="0">
                <a:solidFill>
                  <a:srgbClr val="FFFFFF"/>
                </a:solidFill>
                <a:latin typeface="Arial"/>
                <a:cs typeface="Arial"/>
              </a:rPr>
              <a:t>n</a:t>
            </a:r>
            <a:r>
              <a:rPr lang="en-US" sz="4400" b="1" dirty="0">
                <a:solidFill>
                  <a:srgbClr val="FFFFFF"/>
                </a:solidFill>
                <a:latin typeface="Arial"/>
                <a:cs typeface="Arial"/>
              </a:rPr>
              <a:t>ity “network”</a:t>
            </a:r>
            <a:endParaRPr lang="en-US" sz="4400" dirty="0">
              <a:solidFill>
                <a:prstClr val="black"/>
              </a:solidFill>
              <a:latin typeface="Arial"/>
              <a:cs typeface="Arial"/>
            </a:endParaRPr>
          </a:p>
        </p:txBody>
      </p:sp>
    </p:spTree>
    <p:extLst>
      <p:ext uri="{BB962C8B-B14F-4D97-AF65-F5344CB8AC3E}">
        <p14:creationId xmlns:p14="http://schemas.microsoft.com/office/powerpoint/2010/main" val="4049307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92662"/>
          </a:xfrm>
        </p:spPr>
        <p:txBody>
          <a:bodyPr/>
          <a:lstStyle/>
          <a:p>
            <a:pPr marL="1905">
              <a:lnSpc>
                <a:spcPct val="100000"/>
              </a:lnSpc>
            </a:pPr>
            <a:r>
              <a:rPr lang="en-US" spc="-229" dirty="0"/>
              <a:t>T</a:t>
            </a:r>
            <a:r>
              <a:rPr lang="en-US" dirty="0"/>
              <a:t>rain</a:t>
            </a:r>
            <a:r>
              <a:rPr lang="en-US" spc="-25" dirty="0"/>
              <a:t> </a:t>
            </a:r>
            <a:r>
              <a:rPr lang="en-US" dirty="0"/>
              <a:t>school</a:t>
            </a:r>
            <a:br>
              <a:rPr lang="en-US" dirty="0"/>
            </a:br>
            <a:r>
              <a:rPr lang="en-US" dirty="0"/>
              <a:t>enrollment</a:t>
            </a:r>
            <a:r>
              <a:rPr lang="en-US" spc="-15" dirty="0"/>
              <a:t> </a:t>
            </a:r>
            <a:r>
              <a:rPr lang="en-US" dirty="0"/>
              <a:t>perso</a:t>
            </a:r>
            <a:r>
              <a:rPr lang="en-US" spc="5" dirty="0"/>
              <a:t>n</a:t>
            </a:r>
            <a:r>
              <a:rPr lang="en-US" dirty="0"/>
              <a:t>nel</a:t>
            </a:r>
            <a:r>
              <a:rPr lang="en-US" spc="-30" dirty="0"/>
              <a:t> </a:t>
            </a:r>
            <a:r>
              <a:rPr lang="en-US" dirty="0"/>
              <a:t>to:</a:t>
            </a:r>
          </a:p>
        </p:txBody>
      </p:sp>
      <p:sp>
        <p:nvSpPr>
          <p:cNvPr id="3" name="Content Placeholder 2"/>
          <p:cNvSpPr>
            <a:spLocks noGrp="1"/>
          </p:cNvSpPr>
          <p:nvPr>
            <p:ph idx="1"/>
          </p:nvPr>
        </p:nvSpPr>
        <p:spPr>
          <a:xfrm>
            <a:off x="457200" y="2110590"/>
            <a:ext cx="3297382" cy="4525963"/>
          </a:xfrm>
        </p:spPr>
        <p:txBody>
          <a:bodyPr/>
          <a:lstStyle/>
          <a:p>
            <a:pPr marL="0" indent="0">
              <a:lnSpc>
                <a:spcPct val="100000"/>
              </a:lnSpc>
              <a:buNone/>
            </a:pPr>
            <a:r>
              <a:rPr lang="en-US" dirty="0"/>
              <a:t>L</a:t>
            </a:r>
            <a:r>
              <a:rPr lang="en-US" spc="-10" dirty="0"/>
              <a:t>o</a:t>
            </a:r>
            <a:r>
              <a:rPr lang="en-US" dirty="0"/>
              <a:t>ok</a:t>
            </a:r>
            <a:r>
              <a:rPr lang="en-US" spc="-15" dirty="0"/>
              <a:t> </a:t>
            </a:r>
            <a:r>
              <a:rPr lang="en-US" dirty="0"/>
              <a:t>for</a:t>
            </a:r>
            <a:r>
              <a:rPr lang="en-US" spc="-25" dirty="0"/>
              <a:t> </a:t>
            </a:r>
            <a:r>
              <a:rPr lang="en-US" dirty="0"/>
              <a:t>signs</a:t>
            </a:r>
          </a:p>
          <a:p>
            <a:pPr>
              <a:lnSpc>
                <a:spcPct val="100000"/>
              </a:lnSpc>
              <a:spcBef>
                <a:spcPts val="30"/>
              </a:spcBef>
            </a:pPr>
            <a:endParaRPr lang="en-US" sz="4650" dirty="0">
              <a:latin typeface="Times New Roman"/>
              <a:cs typeface="Times New Roman"/>
            </a:endParaRPr>
          </a:p>
          <a:p>
            <a:pPr marL="0" indent="0">
              <a:lnSpc>
                <a:spcPct val="100000"/>
              </a:lnSpc>
              <a:buNone/>
            </a:pPr>
            <a:r>
              <a:rPr lang="en-US" dirty="0"/>
              <a:t>O</a:t>
            </a:r>
            <a:r>
              <a:rPr lang="en-US" spc="-65" dirty="0"/>
              <a:t>f</a:t>
            </a:r>
            <a:r>
              <a:rPr lang="en-US" dirty="0"/>
              <a:t>fer</a:t>
            </a:r>
            <a:r>
              <a:rPr lang="en-US" spc="-20" dirty="0"/>
              <a:t> </a:t>
            </a:r>
            <a:r>
              <a:rPr lang="en-US" dirty="0"/>
              <a:t>assistance</a:t>
            </a:r>
          </a:p>
          <a:p>
            <a:pPr>
              <a:lnSpc>
                <a:spcPct val="100000"/>
              </a:lnSpc>
              <a:spcBef>
                <a:spcPts val="31"/>
              </a:spcBef>
            </a:pPr>
            <a:endParaRPr lang="en-US" sz="4650" dirty="0">
              <a:latin typeface="Times New Roman"/>
              <a:cs typeface="Times New Roman"/>
            </a:endParaRPr>
          </a:p>
          <a:p>
            <a:pPr marL="0" indent="0">
              <a:lnSpc>
                <a:spcPct val="100000"/>
              </a:lnSpc>
              <a:buNone/>
            </a:pPr>
            <a:r>
              <a:rPr lang="en-US" dirty="0"/>
              <a:t>Co</a:t>
            </a:r>
            <a:r>
              <a:rPr lang="en-US" spc="-15" dirty="0"/>
              <a:t>n</a:t>
            </a:r>
            <a:r>
              <a:rPr lang="en-US" dirty="0"/>
              <a:t>t</a:t>
            </a:r>
            <a:r>
              <a:rPr lang="en-US" spc="-10" dirty="0"/>
              <a:t>a</a:t>
            </a:r>
            <a:r>
              <a:rPr lang="en-US" dirty="0"/>
              <a:t>ct</a:t>
            </a:r>
            <a:r>
              <a:rPr lang="en-US" spc="-15" dirty="0"/>
              <a:t> </a:t>
            </a:r>
            <a:r>
              <a:rPr lang="en-US" dirty="0"/>
              <a:t>you</a:t>
            </a:r>
          </a:p>
        </p:txBody>
      </p:sp>
      <p:sp>
        <p:nvSpPr>
          <p:cNvPr id="4" name="object 5"/>
          <p:cNvSpPr/>
          <p:nvPr/>
        </p:nvSpPr>
        <p:spPr>
          <a:xfrm>
            <a:off x="339298" y="3032227"/>
            <a:ext cx="3415284" cy="85344"/>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object 5"/>
          <p:cNvSpPr/>
          <p:nvPr/>
        </p:nvSpPr>
        <p:spPr>
          <a:xfrm>
            <a:off x="339298" y="4269671"/>
            <a:ext cx="3415284" cy="85344"/>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6" name="object 6"/>
          <p:cNvSpPr/>
          <p:nvPr/>
        </p:nvSpPr>
        <p:spPr>
          <a:xfrm>
            <a:off x="5710428" y="2081783"/>
            <a:ext cx="2430779" cy="3660648"/>
          </a:xfrm>
          <a:prstGeom prst="rect">
            <a:avLst/>
          </a:prstGeom>
          <a:blipFill>
            <a:blip r:embed="rId3" cstate="print"/>
            <a:stretch>
              <a:fillRect/>
            </a:stretch>
          </a:blipFill>
        </p:spPr>
        <p:txBody>
          <a:bodyPr wrap="square" lIns="0" tIns="0" rIns="0" bIns="0" rtlCol="0"/>
          <a:lstStyle/>
          <a:p>
            <a:pPr defTabSz="914400">
              <a:defRPr/>
            </a:pPr>
            <a:endParaRPr kern="0" smtClean="0">
              <a:solidFill>
                <a:prstClr val="black"/>
              </a:solidFill>
            </a:endParaRPr>
          </a:p>
        </p:txBody>
      </p:sp>
    </p:spTree>
    <p:extLst>
      <p:ext uri="{BB962C8B-B14F-4D97-AF65-F5344CB8AC3E}">
        <p14:creationId xmlns:p14="http://schemas.microsoft.com/office/powerpoint/2010/main" val="3312348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4" y="457200"/>
            <a:ext cx="8506691" cy="646331"/>
          </a:xfrm>
        </p:spPr>
        <p:txBody>
          <a:bodyPr/>
          <a:lstStyle/>
          <a:p>
            <a:pPr marL="12700">
              <a:lnSpc>
                <a:spcPct val="100000"/>
              </a:lnSpc>
            </a:pPr>
            <a:r>
              <a:rPr lang="en-US" dirty="0"/>
              <a:t>Possible</a:t>
            </a:r>
            <a:r>
              <a:rPr lang="en-US" spc="-35" dirty="0"/>
              <a:t> </a:t>
            </a:r>
            <a:r>
              <a:rPr lang="en-US" dirty="0"/>
              <a:t>Signs</a:t>
            </a:r>
            <a:r>
              <a:rPr lang="en-US" spc="-25" dirty="0"/>
              <a:t> </a:t>
            </a:r>
            <a:r>
              <a:rPr lang="en-US" dirty="0" smtClean="0"/>
              <a:t>of Ho</a:t>
            </a:r>
            <a:r>
              <a:rPr lang="en-US" spc="-15" dirty="0" smtClean="0"/>
              <a:t>m</a:t>
            </a:r>
            <a:r>
              <a:rPr lang="en-US" dirty="0" smtClean="0"/>
              <a:t>elessn</a:t>
            </a:r>
            <a:r>
              <a:rPr lang="en-US" spc="5" dirty="0" smtClean="0"/>
              <a:t>e</a:t>
            </a:r>
            <a:r>
              <a:rPr lang="en-US" dirty="0" smtClean="0"/>
              <a:t>ss</a:t>
            </a:r>
            <a:endParaRPr lang="en-US" dirty="0"/>
          </a:p>
        </p:txBody>
      </p:sp>
      <p:sp>
        <p:nvSpPr>
          <p:cNvPr id="3" name="Content Placeholder 2"/>
          <p:cNvSpPr>
            <a:spLocks noGrp="1"/>
          </p:cNvSpPr>
          <p:nvPr>
            <p:ph idx="1"/>
          </p:nvPr>
        </p:nvSpPr>
        <p:spPr>
          <a:xfrm>
            <a:off x="346364" y="1629870"/>
            <a:ext cx="8229600" cy="4525963"/>
          </a:xfrm>
        </p:spPr>
        <p:txBody>
          <a:bodyPr/>
          <a:lstStyle/>
          <a:p>
            <a:pPr marL="0" indent="0">
              <a:lnSpc>
                <a:spcPct val="100000"/>
              </a:lnSpc>
              <a:buNone/>
            </a:pPr>
            <a:r>
              <a:rPr lang="en-US" dirty="0" smtClean="0"/>
              <a:t>	Att</a:t>
            </a:r>
            <a:r>
              <a:rPr lang="en-US" spc="-20" dirty="0" smtClean="0"/>
              <a:t>e</a:t>
            </a:r>
            <a:r>
              <a:rPr lang="en-US" dirty="0" smtClean="0"/>
              <a:t>n</a:t>
            </a:r>
            <a:r>
              <a:rPr lang="en-US" spc="-15" dirty="0" smtClean="0"/>
              <a:t>d</a:t>
            </a:r>
            <a:r>
              <a:rPr lang="en-US" dirty="0" smtClean="0"/>
              <a:t>a</a:t>
            </a:r>
            <a:r>
              <a:rPr lang="en-US" spc="-15" dirty="0" smtClean="0"/>
              <a:t>n</a:t>
            </a:r>
            <a:r>
              <a:rPr lang="en-US" dirty="0" smtClean="0"/>
              <a:t>ce</a:t>
            </a:r>
            <a:r>
              <a:rPr lang="en-US" spc="-15" dirty="0" smtClean="0"/>
              <a:t> </a:t>
            </a:r>
            <a:r>
              <a:rPr lang="en-US" dirty="0"/>
              <a:t>at</a:t>
            </a:r>
            <a:r>
              <a:rPr lang="en-US" spc="-10" dirty="0"/>
              <a:t> </a:t>
            </a:r>
            <a:r>
              <a:rPr lang="en-US" dirty="0"/>
              <a:t>sever</a:t>
            </a:r>
            <a:r>
              <a:rPr lang="en-US" spc="-15" dirty="0"/>
              <a:t>a</a:t>
            </a:r>
            <a:r>
              <a:rPr lang="en-US" dirty="0"/>
              <a:t>l</a:t>
            </a:r>
            <a:r>
              <a:rPr lang="en-US" spc="-30" dirty="0"/>
              <a:t> </a:t>
            </a:r>
            <a:r>
              <a:rPr lang="en-US" dirty="0"/>
              <a:t>scho</a:t>
            </a:r>
            <a:r>
              <a:rPr lang="en-US" spc="-10" dirty="0"/>
              <a:t>o</a:t>
            </a:r>
            <a:r>
              <a:rPr lang="en-US" dirty="0"/>
              <a:t>ls</a:t>
            </a:r>
          </a:p>
          <a:p>
            <a:pPr marL="0" marR="5080" indent="0">
              <a:lnSpc>
                <a:spcPts val="7680"/>
              </a:lnSpc>
              <a:spcBef>
                <a:spcPts val="894"/>
              </a:spcBef>
              <a:buNone/>
            </a:pPr>
            <a:r>
              <a:rPr lang="en-US" dirty="0" smtClean="0"/>
              <a:t>	M</a:t>
            </a:r>
            <a:r>
              <a:rPr lang="en-US" spc="-10" dirty="0" smtClean="0"/>
              <a:t>o</a:t>
            </a:r>
            <a:r>
              <a:rPr lang="en-US" dirty="0" smtClean="0"/>
              <a:t>re</a:t>
            </a:r>
            <a:r>
              <a:rPr lang="en-US" spc="-20" dirty="0" smtClean="0"/>
              <a:t> </a:t>
            </a:r>
            <a:r>
              <a:rPr lang="en-US" dirty="0"/>
              <a:t>th</a:t>
            </a:r>
            <a:r>
              <a:rPr lang="en-US" spc="-15" dirty="0"/>
              <a:t>a</a:t>
            </a:r>
            <a:r>
              <a:rPr lang="en-US" dirty="0"/>
              <a:t>n </a:t>
            </a:r>
            <a:r>
              <a:rPr lang="en-US" spc="-15" dirty="0"/>
              <a:t>o</a:t>
            </a:r>
            <a:r>
              <a:rPr lang="en-US" dirty="0"/>
              <a:t>ne</a:t>
            </a:r>
            <a:r>
              <a:rPr lang="en-US" spc="-10" dirty="0"/>
              <a:t> </a:t>
            </a:r>
            <a:r>
              <a:rPr lang="en-US" dirty="0"/>
              <a:t>f</a:t>
            </a:r>
            <a:r>
              <a:rPr lang="en-US" spc="-10" dirty="0"/>
              <a:t>a</a:t>
            </a:r>
            <a:r>
              <a:rPr lang="en-US" dirty="0"/>
              <a:t>mi</a:t>
            </a:r>
            <a:r>
              <a:rPr lang="en-US" spc="-15" dirty="0"/>
              <a:t>l</a:t>
            </a:r>
            <a:r>
              <a:rPr lang="en-US" dirty="0"/>
              <a:t>y </a:t>
            </a:r>
            <a:r>
              <a:rPr lang="en-US" spc="-15" dirty="0"/>
              <a:t>a</a:t>
            </a:r>
            <a:r>
              <a:rPr lang="en-US" dirty="0"/>
              <a:t>t t</a:t>
            </a:r>
            <a:r>
              <a:rPr lang="en-US" spc="-15" dirty="0"/>
              <a:t>h</a:t>
            </a:r>
            <a:r>
              <a:rPr lang="en-US" dirty="0"/>
              <a:t>e sa</a:t>
            </a:r>
            <a:r>
              <a:rPr lang="en-US" spc="-15" dirty="0"/>
              <a:t>m</a:t>
            </a:r>
            <a:r>
              <a:rPr lang="en-US" dirty="0"/>
              <a:t>e</a:t>
            </a:r>
            <a:r>
              <a:rPr lang="en-US" spc="-20" dirty="0"/>
              <a:t> </a:t>
            </a:r>
            <a:r>
              <a:rPr lang="en-US" dirty="0"/>
              <a:t>a</a:t>
            </a:r>
            <a:r>
              <a:rPr lang="en-US" spc="-10" dirty="0"/>
              <a:t>d</a:t>
            </a:r>
            <a:r>
              <a:rPr lang="en-US" dirty="0"/>
              <a:t>dr</a:t>
            </a:r>
            <a:r>
              <a:rPr lang="en-US" spc="-10" dirty="0"/>
              <a:t>e</a:t>
            </a:r>
            <a:r>
              <a:rPr lang="en-US" dirty="0"/>
              <a:t>ss </a:t>
            </a:r>
            <a:r>
              <a:rPr lang="en-US" dirty="0" smtClean="0"/>
              <a:t>	Att</a:t>
            </a:r>
            <a:r>
              <a:rPr lang="en-US" spc="-15" dirty="0" smtClean="0"/>
              <a:t>e</a:t>
            </a:r>
            <a:r>
              <a:rPr lang="en-US" dirty="0" smtClean="0"/>
              <a:t>nt</a:t>
            </a:r>
            <a:r>
              <a:rPr lang="en-US" spc="-15" dirty="0" smtClean="0"/>
              <a:t>i</a:t>
            </a:r>
            <a:r>
              <a:rPr lang="en-US" dirty="0" smtClean="0"/>
              <a:t>o</a:t>
            </a:r>
            <a:r>
              <a:rPr lang="en-US" spc="-10" dirty="0" smtClean="0"/>
              <a:t>n</a:t>
            </a:r>
            <a:r>
              <a:rPr lang="en-US" dirty="0" smtClean="0"/>
              <a:t>-seeking</a:t>
            </a:r>
            <a:r>
              <a:rPr lang="en-US" spc="-40" dirty="0" smtClean="0"/>
              <a:t> </a:t>
            </a:r>
            <a:r>
              <a:rPr lang="en-US" dirty="0"/>
              <a:t>b</a:t>
            </a:r>
            <a:r>
              <a:rPr lang="en-US" spc="-10" dirty="0"/>
              <a:t>e</a:t>
            </a:r>
            <a:r>
              <a:rPr lang="en-US" dirty="0"/>
              <a:t>h</a:t>
            </a:r>
            <a:r>
              <a:rPr lang="en-US" spc="-10" dirty="0"/>
              <a:t>a</a:t>
            </a:r>
            <a:r>
              <a:rPr lang="en-US" dirty="0"/>
              <a:t>vior</a:t>
            </a:r>
          </a:p>
          <a:p>
            <a:pPr marL="0" indent="0">
              <a:buNone/>
            </a:pPr>
            <a:endParaRPr lang="en-US" dirty="0"/>
          </a:p>
        </p:txBody>
      </p:sp>
      <p:sp>
        <p:nvSpPr>
          <p:cNvPr id="4" name="object 4"/>
          <p:cNvSpPr/>
          <p:nvPr/>
        </p:nvSpPr>
        <p:spPr>
          <a:xfrm>
            <a:off x="754796" y="2361247"/>
            <a:ext cx="7412735" cy="8382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object 4"/>
          <p:cNvSpPr/>
          <p:nvPr/>
        </p:nvSpPr>
        <p:spPr>
          <a:xfrm>
            <a:off x="754796" y="3278235"/>
            <a:ext cx="7412735" cy="8382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377949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8465127" cy="646331"/>
          </a:xfrm>
        </p:spPr>
        <p:txBody>
          <a:bodyPr/>
          <a:lstStyle/>
          <a:p>
            <a:pPr marL="12700">
              <a:lnSpc>
                <a:spcPct val="100000"/>
              </a:lnSpc>
            </a:pPr>
            <a:r>
              <a:rPr lang="en-US" dirty="0"/>
              <a:t>Possible</a:t>
            </a:r>
            <a:r>
              <a:rPr lang="en-US" spc="-35" dirty="0"/>
              <a:t> </a:t>
            </a:r>
            <a:r>
              <a:rPr lang="en-US" dirty="0"/>
              <a:t>Signs</a:t>
            </a:r>
            <a:r>
              <a:rPr lang="en-US" spc="-25" dirty="0"/>
              <a:t> </a:t>
            </a:r>
            <a:r>
              <a:rPr lang="en-US" dirty="0" smtClean="0"/>
              <a:t>of Ho</a:t>
            </a:r>
            <a:r>
              <a:rPr lang="en-US" spc="-15" dirty="0" smtClean="0"/>
              <a:t>m</a:t>
            </a:r>
            <a:r>
              <a:rPr lang="en-US" dirty="0" smtClean="0"/>
              <a:t>elessn</a:t>
            </a:r>
            <a:r>
              <a:rPr lang="en-US" spc="5" dirty="0" smtClean="0"/>
              <a:t>e</a:t>
            </a:r>
            <a:r>
              <a:rPr lang="en-US" dirty="0" smtClean="0"/>
              <a:t>ss</a:t>
            </a:r>
            <a:endParaRPr lang="en-US" dirty="0"/>
          </a:p>
        </p:txBody>
      </p:sp>
      <p:sp>
        <p:nvSpPr>
          <p:cNvPr id="3" name="Content Placeholder 2"/>
          <p:cNvSpPr>
            <a:spLocks noGrp="1"/>
          </p:cNvSpPr>
          <p:nvPr>
            <p:ph idx="1"/>
          </p:nvPr>
        </p:nvSpPr>
        <p:spPr>
          <a:xfrm>
            <a:off x="574962" y="1486625"/>
            <a:ext cx="8229600" cy="4525963"/>
          </a:xfrm>
        </p:spPr>
        <p:txBody>
          <a:bodyPr/>
          <a:lstStyle/>
          <a:p>
            <a:pPr marL="0" indent="0">
              <a:lnSpc>
                <a:spcPct val="100000"/>
              </a:lnSpc>
              <a:buNone/>
            </a:pPr>
            <a:endParaRPr lang="en-US" dirty="0" smtClean="0"/>
          </a:p>
          <a:p>
            <a:pPr marL="0" indent="0">
              <a:lnSpc>
                <a:spcPct val="100000"/>
              </a:lnSpc>
              <a:buNone/>
            </a:pPr>
            <a:r>
              <a:rPr lang="en-US" dirty="0" smtClean="0"/>
              <a:t>	Hun</a:t>
            </a:r>
            <a:r>
              <a:rPr lang="en-US" spc="-10" dirty="0" smtClean="0"/>
              <a:t>g</a:t>
            </a:r>
            <a:r>
              <a:rPr lang="en-US" dirty="0" smtClean="0"/>
              <a:t>er</a:t>
            </a:r>
            <a:r>
              <a:rPr lang="en-US" spc="-20" dirty="0" smtClean="0"/>
              <a:t> </a:t>
            </a:r>
            <a:r>
              <a:rPr lang="en-US" dirty="0"/>
              <a:t>a</a:t>
            </a:r>
            <a:r>
              <a:rPr lang="en-US" spc="-10" dirty="0"/>
              <a:t>n</a:t>
            </a:r>
            <a:r>
              <a:rPr lang="en-US" dirty="0"/>
              <a:t>d </a:t>
            </a:r>
            <a:r>
              <a:rPr lang="en-US" spc="-15" dirty="0"/>
              <a:t>h</a:t>
            </a:r>
            <a:r>
              <a:rPr lang="en-US" dirty="0"/>
              <a:t>o</a:t>
            </a:r>
            <a:r>
              <a:rPr lang="en-US" spc="-10" dirty="0"/>
              <a:t>a</a:t>
            </a:r>
            <a:r>
              <a:rPr lang="en-US" dirty="0"/>
              <a:t>rdi</a:t>
            </a:r>
            <a:r>
              <a:rPr lang="en-US" spc="-15" dirty="0"/>
              <a:t>n</a:t>
            </a:r>
            <a:r>
              <a:rPr lang="en-US" dirty="0"/>
              <a:t>g</a:t>
            </a:r>
            <a:r>
              <a:rPr lang="en-US" spc="-20" dirty="0"/>
              <a:t> </a:t>
            </a:r>
            <a:r>
              <a:rPr lang="en-US" dirty="0"/>
              <a:t>of</a:t>
            </a:r>
            <a:r>
              <a:rPr lang="en-US" spc="-10" dirty="0"/>
              <a:t> </a:t>
            </a:r>
            <a:r>
              <a:rPr lang="en-US" dirty="0"/>
              <a:t>fo</a:t>
            </a:r>
            <a:r>
              <a:rPr lang="en-US" spc="-15" dirty="0"/>
              <a:t>o</a:t>
            </a:r>
            <a:r>
              <a:rPr lang="en-US" dirty="0"/>
              <a:t>d</a:t>
            </a:r>
          </a:p>
          <a:p>
            <a:pPr marL="0" marR="184150" indent="0">
              <a:lnSpc>
                <a:spcPct val="200100"/>
              </a:lnSpc>
              <a:buNone/>
            </a:pPr>
            <a:r>
              <a:rPr lang="en-US" dirty="0" smtClean="0"/>
              <a:t>	Poor</a:t>
            </a:r>
            <a:r>
              <a:rPr lang="en-US" spc="-25" dirty="0" smtClean="0"/>
              <a:t> </a:t>
            </a:r>
            <a:r>
              <a:rPr lang="en-US" dirty="0"/>
              <a:t>hygi</a:t>
            </a:r>
            <a:r>
              <a:rPr lang="en-US" spc="-15" dirty="0"/>
              <a:t>e</a:t>
            </a:r>
            <a:r>
              <a:rPr lang="en-US" dirty="0"/>
              <a:t>ne</a:t>
            </a:r>
            <a:r>
              <a:rPr lang="en-US" spc="-15" dirty="0"/>
              <a:t> </a:t>
            </a:r>
            <a:r>
              <a:rPr lang="en-US" dirty="0"/>
              <a:t>a</a:t>
            </a:r>
            <a:r>
              <a:rPr lang="en-US" spc="-10" dirty="0"/>
              <a:t>n</a:t>
            </a:r>
            <a:r>
              <a:rPr lang="en-US" dirty="0"/>
              <a:t>d</a:t>
            </a:r>
            <a:r>
              <a:rPr lang="en-US" spc="-20" dirty="0"/>
              <a:t> </a:t>
            </a:r>
            <a:r>
              <a:rPr lang="en-US" dirty="0"/>
              <a:t>gr</a:t>
            </a:r>
            <a:r>
              <a:rPr lang="en-US" spc="-10" dirty="0"/>
              <a:t>o</a:t>
            </a:r>
            <a:r>
              <a:rPr lang="en-US" dirty="0"/>
              <a:t>om</a:t>
            </a:r>
            <a:r>
              <a:rPr lang="en-US" spc="-15" dirty="0"/>
              <a:t>i</a:t>
            </a:r>
            <a:r>
              <a:rPr lang="en-US" dirty="0"/>
              <a:t>ng </a:t>
            </a:r>
            <a:endParaRPr lang="en-US" dirty="0" smtClean="0"/>
          </a:p>
          <a:p>
            <a:pPr marL="0" marR="184150" indent="0">
              <a:lnSpc>
                <a:spcPct val="200100"/>
              </a:lnSpc>
              <a:buNone/>
            </a:pPr>
            <a:r>
              <a:rPr lang="en-US" dirty="0" smtClean="0"/>
              <a:t>	Sle</a:t>
            </a:r>
            <a:r>
              <a:rPr lang="en-US" spc="-15" dirty="0" smtClean="0"/>
              <a:t>e</a:t>
            </a:r>
            <a:r>
              <a:rPr lang="en-US" dirty="0" smtClean="0"/>
              <a:t>pi</a:t>
            </a:r>
            <a:r>
              <a:rPr lang="en-US" spc="-15" dirty="0" smtClean="0"/>
              <a:t>n</a:t>
            </a:r>
            <a:r>
              <a:rPr lang="en-US" dirty="0" smtClean="0"/>
              <a:t>g</a:t>
            </a:r>
            <a:r>
              <a:rPr lang="en-US" spc="-10" dirty="0" smtClean="0"/>
              <a:t> </a:t>
            </a:r>
            <a:r>
              <a:rPr lang="en-US" dirty="0"/>
              <a:t>in class</a:t>
            </a:r>
          </a:p>
          <a:p>
            <a:endParaRPr lang="en-US" dirty="0"/>
          </a:p>
        </p:txBody>
      </p:sp>
      <p:sp>
        <p:nvSpPr>
          <p:cNvPr id="4" name="object 5"/>
          <p:cNvSpPr/>
          <p:nvPr/>
        </p:nvSpPr>
        <p:spPr>
          <a:xfrm>
            <a:off x="796633" y="3753345"/>
            <a:ext cx="7412735" cy="8382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object 5"/>
          <p:cNvSpPr/>
          <p:nvPr/>
        </p:nvSpPr>
        <p:spPr>
          <a:xfrm>
            <a:off x="796634" y="2765627"/>
            <a:ext cx="7412735" cy="83820"/>
          </a:xfrm>
          <a:prstGeom prst="rect">
            <a:avLst/>
          </a:prstGeom>
          <a:blipFill>
            <a:blip r:embed="rId2" cstate="print"/>
            <a:stretch>
              <a:fillRect/>
            </a:stretch>
          </a:blipFill>
        </p:spPr>
        <p:txBody>
          <a:bodyPr wrap="square" lIns="0" tIns="0" rIns="0" bIns="0" rtlCol="0"/>
          <a:lstStyle/>
          <a:p>
            <a:pPr defTabSz="914400">
              <a:defRPr/>
            </a:pPr>
            <a:endParaRPr kern="0" smtClean="0">
              <a:solidFill>
                <a:prstClr val="black"/>
              </a:solidFill>
            </a:endParaRPr>
          </a:p>
        </p:txBody>
      </p:sp>
    </p:spTree>
    <p:extLst>
      <p:ext uri="{BB962C8B-B14F-4D97-AF65-F5344CB8AC3E}">
        <p14:creationId xmlns:p14="http://schemas.microsoft.com/office/powerpoint/2010/main" val="2019898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0"/>
            <a:ext cx="8963891" cy="6248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Box 4"/>
          <p:cNvSpPr txBox="1"/>
          <p:nvPr/>
        </p:nvSpPr>
        <p:spPr>
          <a:xfrm>
            <a:off x="1627908" y="1108362"/>
            <a:ext cx="5708073" cy="3400931"/>
          </a:xfrm>
          <a:prstGeom prst="rect">
            <a:avLst/>
          </a:prstGeom>
          <a:noFill/>
        </p:spPr>
        <p:txBody>
          <a:bodyPr wrap="square" rtlCol="0">
            <a:spAutoFit/>
          </a:bodyPr>
          <a:lstStyle/>
          <a:p>
            <a:pPr marL="12700" algn="ctr" defTabSz="914400">
              <a:lnSpc>
                <a:spcPts val="4285"/>
              </a:lnSpc>
              <a:tabLst>
                <a:tab pos="2324100" algn="l"/>
              </a:tabLst>
            </a:pPr>
            <a:r>
              <a:rPr lang="en-US" sz="3600" b="1" dirty="0">
                <a:solidFill>
                  <a:srgbClr val="C00000"/>
                </a:solidFill>
                <a:latin typeface="Arial"/>
                <a:cs typeface="Arial"/>
              </a:rPr>
              <a:t>Susannah	</a:t>
            </a:r>
            <a:r>
              <a:rPr lang="en-US" sz="3600" b="1" dirty="0" smtClean="0">
                <a:solidFill>
                  <a:srgbClr val="C00000"/>
                </a:solidFill>
                <a:latin typeface="Arial"/>
                <a:cs typeface="Arial"/>
              </a:rPr>
              <a:t>Wayland</a:t>
            </a:r>
          </a:p>
          <a:p>
            <a:pPr marL="12700" algn="ctr" defTabSz="914400">
              <a:lnSpc>
                <a:spcPts val="4285"/>
              </a:lnSpc>
              <a:tabLst>
                <a:tab pos="2324100" algn="l"/>
              </a:tabLst>
            </a:pPr>
            <a:r>
              <a:rPr lang="en-US" sz="3600" b="1" kern="0" dirty="0" smtClean="0">
                <a:solidFill>
                  <a:srgbClr val="C00000"/>
                </a:solidFill>
                <a:latin typeface="Arial"/>
                <a:cs typeface="Arial"/>
              </a:rPr>
              <a:t>Homeless</a:t>
            </a:r>
            <a:r>
              <a:rPr lang="en-US" sz="3600" b="1" kern="0" spc="-15" dirty="0" smtClean="0">
                <a:solidFill>
                  <a:srgbClr val="C00000"/>
                </a:solidFill>
                <a:latin typeface="Arial"/>
                <a:cs typeface="Arial"/>
              </a:rPr>
              <a:t> </a:t>
            </a:r>
            <a:r>
              <a:rPr lang="en-US" sz="3600" b="1" kern="0" dirty="0" smtClean="0">
                <a:solidFill>
                  <a:srgbClr val="C00000"/>
                </a:solidFill>
                <a:latin typeface="Arial"/>
                <a:cs typeface="Arial"/>
              </a:rPr>
              <a:t>Coord</a:t>
            </a:r>
            <a:r>
              <a:rPr lang="en-US" sz="3600" b="1" kern="0" spc="-15" dirty="0" smtClean="0">
                <a:solidFill>
                  <a:srgbClr val="C00000"/>
                </a:solidFill>
                <a:latin typeface="Arial"/>
                <a:cs typeface="Arial"/>
              </a:rPr>
              <a:t>i</a:t>
            </a:r>
            <a:r>
              <a:rPr lang="en-US" sz="3600" b="1" kern="0" dirty="0" smtClean="0">
                <a:solidFill>
                  <a:srgbClr val="C00000"/>
                </a:solidFill>
                <a:latin typeface="Arial"/>
                <a:cs typeface="Arial"/>
              </a:rPr>
              <a:t>nator</a:t>
            </a:r>
          </a:p>
          <a:p>
            <a:pPr marL="12700" algn="ctr" defTabSz="914400">
              <a:lnSpc>
                <a:spcPts val="4285"/>
              </a:lnSpc>
              <a:tabLst>
                <a:tab pos="2324100" algn="l"/>
              </a:tabLst>
            </a:pPr>
            <a:endParaRPr lang="en-US" sz="3200" kern="0" dirty="0" smtClean="0">
              <a:solidFill>
                <a:srgbClr val="000000"/>
              </a:solidFill>
              <a:latin typeface="Arial"/>
              <a:cs typeface="Arial"/>
            </a:endParaRPr>
          </a:p>
          <a:p>
            <a:pPr marL="12700" algn="ctr" defTabSz="914400">
              <a:lnSpc>
                <a:spcPts val="4285"/>
              </a:lnSpc>
              <a:tabLst>
                <a:tab pos="2324100" algn="l"/>
              </a:tabLst>
            </a:pPr>
            <a:r>
              <a:rPr lang="en-US" sz="3200" kern="0" dirty="0" smtClean="0">
                <a:solidFill>
                  <a:srgbClr val="000000"/>
                </a:solidFill>
                <a:latin typeface="Arial"/>
                <a:cs typeface="Arial"/>
              </a:rPr>
              <a:t>(6</a:t>
            </a:r>
            <a:r>
              <a:rPr lang="en-US" sz="3200" kern="0" spc="-10" dirty="0" smtClean="0">
                <a:solidFill>
                  <a:srgbClr val="000000"/>
                </a:solidFill>
                <a:latin typeface="Arial"/>
                <a:cs typeface="Arial"/>
              </a:rPr>
              <a:t>1</a:t>
            </a:r>
            <a:r>
              <a:rPr lang="en-US" sz="3200" kern="0" dirty="0" smtClean="0">
                <a:solidFill>
                  <a:srgbClr val="000000"/>
                </a:solidFill>
                <a:latin typeface="Arial"/>
                <a:cs typeface="Arial"/>
              </a:rPr>
              <a:t>4</a:t>
            </a:r>
            <a:r>
              <a:rPr lang="en-US" sz="3200" kern="0" dirty="0">
                <a:solidFill>
                  <a:srgbClr val="000000"/>
                </a:solidFill>
                <a:latin typeface="Arial"/>
                <a:cs typeface="Arial"/>
              </a:rPr>
              <a:t>)</a:t>
            </a:r>
            <a:r>
              <a:rPr lang="en-US" sz="3200" kern="0" spc="-20" dirty="0">
                <a:solidFill>
                  <a:srgbClr val="000000"/>
                </a:solidFill>
                <a:latin typeface="Arial"/>
                <a:cs typeface="Arial"/>
              </a:rPr>
              <a:t> </a:t>
            </a:r>
            <a:r>
              <a:rPr lang="en-US" sz="3200" kern="0" dirty="0" smtClean="0">
                <a:solidFill>
                  <a:srgbClr val="000000"/>
                </a:solidFill>
                <a:latin typeface="Arial"/>
                <a:cs typeface="Arial"/>
              </a:rPr>
              <a:t>4</a:t>
            </a:r>
            <a:r>
              <a:rPr lang="en-US" sz="3200" kern="0" spc="-10" dirty="0" smtClean="0">
                <a:solidFill>
                  <a:srgbClr val="000000"/>
                </a:solidFill>
                <a:latin typeface="Arial"/>
                <a:cs typeface="Arial"/>
              </a:rPr>
              <a:t>6</a:t>
            </a:r>
            <a:r>
              <a:rPr lang="en-US" sz="3200" kern="0" spc="-5" dirty="0" smtClean="0">
                <a:solidFill>
                  <a:srgbClr val="000000"/>
                </a:solidFill>
                <a:latin typeface="Arial"/>
                <a:cs typeface="Arial"/>
              </a:rPr>
              <a:t>6</a:t>
            </a:r>
            <a:r>
              <a:rPr lang="en-US" sz="3200" kern="0" dirty="0" smtClean="0">
                <a:solidFill>
                  <a:srgbClr val="000000"/>
                </a:solidFill>
                <a:latin typeface="Arial"/>
                <a:cs typeface="Arial"/>
              </a:rPr>
              <a:t>-</a:t>
            </a:r>
            <a:r>
              <a:rPr lang="en-US" sz="3200" kern="0" spc="-10" dirty="0" smtClean="0">
                <a:solidFill>
                  <a:srgbClr val="000000"/>
                </a:solidFill>
                <a:latin typeface="Arial"/>
                <a:cs typeface="Arial"/>
              </a:rPr>
              <a:t>4161</a:t>
            </a:r>
            <a:endParaRPr lang="en-US" sz="3200" b="1" kern="0" dirty="0" smtClean="0">
              <a:solidFill>
                <a:srgbClr val="C00000"/>
              </a:solidFill>
              <a:latin typeface="Arial"/>
              <a:cs typeface="Arial"/>
            </a:endParaRPr>
          </a:p>
          <a:p>
            <a:pPr marL="12700" algn="ctr" defTabSz="914400">
              <a:lnSpc>
                <a:spcPts val="4285"/>
              </a:lnSpc>
              <a:tabLst>
                <a:tab pos="2324100" algn="l"/>
              </a:tabLst>
            </a:pPr>
            <a:r>
              <a:rPr lang="en-US" sz="2000" kern="0" dirty="0" smtClean="0">
                <a:solidFill>
                  <a:srgbClr val="000000"/>
                </a:solidFill>
                <a:latin typeface="Arial"/>
                <a:cs typeface="Arial"/>
                <a:hlinkClick r:id="rId3"/>
              </a:rPr>
              <a:t>Susannah.Wayland@education.ohio.gov</a:t>
            </a:r>
            <a:endParaRPr lang="en-US" sz="2000" b="1" kern="0" dirty="0">
              <a:solidFill>
                <a:srgbClr val="C00000"/>
              </a:solidFill>
              <a:latin typeface="Arial"/>
              <a:cs typeface="Arial"/>
            </a:endParaRPr>
          </a:p>
          <a:p>
            <a:pPr marL="12700" algn="ctr" defTabSz="914400">
              <a:lnSpc>
                <a:spcPts val="4285"/>
              </a:lnSpc>
              <a:tabLst>
                <a:tab pos="2324100" algn="l"/>
              </a:tabLst>
            </a:pPr>
            <a:endParaRPr lang="en-US" sz="3600" dirty="0">
              <a:solidFill>
                <a:prstClr val="black"/>
              </a:solidFill>
              <a:latin typeface="Arial"/>
              <a:cs typeface="Arial"/>
            </a:endParaRPr>
          </a:p>
        </p:txBody>
      </p:sp>
    </p:spTree>
    <p:extLst>
      <p:ext uri="{BB962C8B-B14F-4D97-AF65-F5344CB8AC3E}">
        <p14:creationId xmlns:p14="http://schemas.microsoft.com/office/powerpoint/2010/main" val="3757493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41165" y="12"/>
            <a:ext cx="9042400" cy="6373079"/>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Box 4"/>
          <p:cNvSpPr txBox="1"/>
          <p:nvPr/>
        </p:nvSpPr>
        <p:spPr>
          <a:xfrm>
            <a:off x="1551709" y="1454727"/>
            <a:ext cx="6179127" cy="2539157"/>
          </a:xfrm>
          <a:prstGeom prst="rect">
            <a:avLst/>
          </a:prstGeom>
          <a:noFill/>
        </p:spPr>
        <p:txBody>
          <a:bodyPr wrap="square" rtlCol="0">
            <a:spAutoFit/>
          </a:bodyPr>
          <a:lstStyle/>
          <a:p>
            <a:pPr marL="79375" algn="ctr" defTabSz="914400">
              <a:tabLst>
                <a:tab pos="1231265" algn="l"/>
              </a:tabLst>
            </a:pPr>
            <a:r>
              <a:rPr lang="en-US" sz="4800" b="1">
                <a:solidFill>
                  <a:srgbClr val="FFFFFF"/>
                </a:solidFill>
                <a:latin typeface="Arial"/>
                <a:cs typeface="Arial"/>
              </a:rPr>
              <a:t>For	More</a:t>
            </a:r>
            <a:endParaRPr lang="en-US" sz="4800">
              <a:solidFill>
                <a:prstClr val="black"/>
              </a:solidFill>
              <a:latin typeface="Arial"/>
              <a:cs typeface="Arial"/>
            </a:endParaRPr>
          </a:p>
          <a:p>
            <a:pPr algn="ctr" defTabSz="914400"/>
            <a:r>
              <a:rPr lang="en-US" sz="4800" b="1">
                <a:solidFill>
                  <a:srgbClr val="FFFFFF"/>
                </a:solidFill>
                <a:latin typeface="Arial"/>
                <a:cs typeface="Arial"/>
              </a:rPr>
              <a:t>Inf</a:t>
            </a:r>
            <a:r>
              <a:rPr lang="en-US" sz="4800" b="1" spc="-20">
                <a:solidFill>
                  <a:srgbClr val="FFFFFF"/>
                </a:solidFill>
                <a:latin typeface="Arial"/>
                <a:cs typeface="Arial"/>
              </a:rPr>
              <a:t>o</a:t>
            </a:r>
            <a:r>
              <a:rPr lang="en-US" sz="4800" b="1">
                <a:solidFill>
                  <a:srgbClr val="FFFFFF"/>
                </a:solidFill>
                <a:latin typeface="Arial"/>
                <a:cs typeface="Arial"/>
              </a:rPr>
              <a:t>rmation</a:t>
            </a:r>
            <a:endParaRPr lang="en-US" sz="4800">
              <a:solidFill>
                <a:prstClr val="black"/>
              </a:solidFill>
              <a:latin typeface="Arial"/>
              <a:cs typeface="Arial"/>
            </a:endParaRPr>
          </a:p>
          <a:p>
            <a:pPr algn="ctr" defTabSz="914400">
              <a:spcBef>
                <a:spcPts val="1800"/>
              </a:spcBef>
            </a:pPr>
            <a:r>
              <a:rPr lang="en-US" sz="4800" b="1">
                <a:solidFill>
                  <a:srgbClr val="FFFFFF"/>
                </a:solidFill>
                <a:latin typeface="Arial"/>
                <a:cs typeface="Arial"/>
              </a:rPr>
              <a:t>edu</a:t>
            </a:r>
            <a:r>
              <a:rPr lang="en-US" sz="4800" b="1" spc="-15">
                <a:solidFill>
                  <a:srgbClr val="FFFFFF"/>
                </a:solidFill>
                <a:latin typeface="Arial"/>
                <a:cs typeface="Arial"/>
              </a:rPr>
              <a:t>c</a:t>
            </a:r>
            <a:r>
              <a:rPr lang="en-US" sz="4800" b="1">
                <a:solidFill>
                  <a:srgbClr val="FFFFFF"/>
                </a:solidFill>
                <a:latin typeface="Arial"/>
                <a:cs typeface="Arial"/>
              </a:rPr>
              <a:t>ation</a:t>
            </a:r>
            <a:r>
              <a:rPr lang="en-US" sz="4800" b="1" spc="10">
                <a:solidFill>
                  <a:srgbClr val="FFFFFF"/>
                </a:solidFill>
                <a:latin typeface="Arial"/>
                <a:cs typeface="Arial"/>
              </a:rPr>
              <a:t>.</a:t>
            </a:r>
            <a:r>
              <a:rPr lang="en-US" sz="4800" b="1">
                <a:solidFill>
                  <a:srgbClr val="FFFFFF"/>
                </a:solidFill>
                <a:latin typeface="Arial"/>
                <a:cs typeface="Arial"/>
              </a:rPr>
              <a:t>oh</a:t>
            </a:r>
            <a:r>
              <a:rPr lang="en-US" sz="4800" b="1" spc="5">
                <a:solidFill>
                  <a:srgbClr val="FFFFFF"/>
                </a:solidFill>
                <a:latin typeface="Arial"/>
                <a:cs typeface="Arial"/>
              </a:rPr>
              <a:t>i</a:t>
            </a:r>
            <a:r>
              <a:rPr lang="en-US" sz="4800" b="1">
                <a:solidFill>
                  <a:srgbClr val="FFFFFF"/>
                </a:solidFill>
                <a:latin typeface="Arial"/>
                <a:cs typeface="Arial"/>
              </a:rPr>
              <a:t>o.</a:t>
            </a:r>
            <a:r>
              <a:rPr lang="en-US" sz="4800" b="1" spc="5">
                <a:solidFill>
                  <a:srgbClr val="FFFFFF"/>
                </a:solidFill>
                <a:latin typeface="Arial"/>
                <a:cs typeface="Arial"/>
              </a:rPr>
              <a:t>g</a:t>
            </a:r>
            <a:r>
              <a:rPr lang="en-US" sz="4800" b="1">
                <a:solidFill>
                  <a:srgbClr val="FFFFFF"/>
                </a:solidFill>
                <a:latin typeface="Arial"/>
                <a:cs typeface="Arial"/>
              </a:rPr>
              <a:t>ov</a:t>
            </a:r>
            <a:endParaRPr lang="en-US" sz="4800" dirty="0">
              <a:solidFill>
                <a:prstClr val="black"/>
              </a:solidFill>
              <a:latin typeface="Arial"/>
              <a:cs typeface="Arial"/>
            </a:endParaRPr>
          </a:p>
        </p:txBody>
      </p:sp>
    </p:spTree>
    <p:extLst>
      <p:ext uri="{BB962C8B-B14F-4D97-AF65-F5344CB8AC3E}">
        <p14:creationId xmlns:p14="http://schemas.microsoft.com/office/powerpoint/2010/main" val="1277906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023" t="5024" r="5025"/>
          <a:stretch/>
        </p:blipFill>
        <p:spPr>
          <a:xfrm>
            <a:off x="0" y="-1"/>
            <a:ext cx="9144000" cy="6392169"/>
          </a:xfrm>
        </p:spPr>
      </p:pic>
      <p:sp>
        <p:nvSpPr>
          <p:cNvPr id="2" name="Title 1"/>
          <p:cNvSpPr>
            <a:spLocks noGrp="1"/>
          </p:cNvSpPr>
          <p:nvPr>
            <p:ph type="title"/>
          </p:nvPr>
        </p:nvSpPr>
        <p:spPr>
          <a:xfrm>
            <a:off x="457200" y="293427"/>
            <a:ext cx="8229600" cy="646331"/>
          </a:xfrm>
        </p:spPr>
        <p:txBody>
          <a:bodyPr/>
          <a:lstStyle/>
          <a:p>
            <a:pPr algn="ctr"/>
            <a:r>
              <a:rPr lang="en-US" dirty="0" smtClean="0">
                <a:solidFill>
                  <a:schemeClr val="bg1"/>
                </a:solidFill>
              </a:rPr>
              <a:t>education.ohio.gov</a:t>
            </a:r>
            <a:endParaRPr lang="en-US" dirty="0">
              <a:solidFill>
                <a:schemeClr val="bg1"/>
              </a:solidFill>
            </a:endParaRPr>
          </a:p>
        </p:txBody>
      </p:sp>
    </p:spTree>
    <p:extLst>
      <p:ext uri="{BB962C8B-B14F-4D97-AF65-F5344CB8AC3E}">
        <p14:creationId xmlns:p14="http://schemas.microsoft.com/office/powerpoint/2010/main" val="10212495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Social Media</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002" y="2675530"/>
            <a:ext cx="1600200" cy="452034"/>
          </a:xfrm>
          <a:prstGeom prst="rect">
            <a:avLst/>
          </a:prstGeom>
        </p:spPr>
      </p:pic>
      <p:pic>
        <p:nvPicPr>
          <p:cNvPr id="9" name="Picture 8" descr="facebook-logo.jpg"/>
          <p:cNvPicPr>
            <a:picLocks noChangeAspect="1"/>
          </p:cNvPicPr>
          <p:nvPr/>
        </p:nvPicPr>
        <p:blipFill>
          <a:blip r:embed="rId3"/>
          <a:stretch>
            <a:fillRect/>
          </a:stretch>
        </p:blipFill>
        <p:spPr>
          <a:xfrm>
            <a:off x="632954" y="1441033"/>
            <a:ext cx="1603248" cy="329184"/>
          </a:xfrm>
          <a:prstGeom prst="rect">
            <a:avLst/>
          </a:prstGeom>
        </p:spPr>
      </p:pic>
      <p:sp>
        <p:nvSpPr>
          <p:cNvPr id="10" name="Rectangle 9"/>
          <p:cNvSpPr/>
          <p:nvPr/>
        </p:nvSpPr>
        <p:spPr>
          <a:xfrm>
            <a:off x="2855695" y="4494210"/>
            <a:ext cx="2854949" cy="492443"/>
          </a:xfrm>
          <a:prstGeom prst="rect">
            <a:avLst/>
          </a:prstGeom>
        </p:spPr>
        <p:txBody>
          <a:bodyPr wrap="none" lIns="0" tIns="0" rIns="0" bIns="0">
            <a:spAutoFit/>
          </a:bodyPr>
          <a:lstStyle/>
          <a:p>
            <a:r>
              <a:rPr lang="en-US" sz="3200" dirty="0" smtClean="0">
                <a:solidFill>
                  <a:prstClr val="black"/>
                </a:solidFill>
                <a:latin typeface="Arial"/>
                <a:cs typeface="Arial"/>
              </a:rPr>
              <a:t>@</a:t>
            </a:r>
            <a:r>
              <a:rPr lang="en-US" sz="3200" dirty="0" err="1" smtClean="0">
                <a:solidFill>
                  <a:prstClr val="black"/>
                </a:solidFill>
                <a:latin typeface="Arial"/>
                <a:cs typeface="Arial"/>
              </a:rPr>
              <a:t>OHEducation</a:t>
            </a:r>
            <a:endParaRPr lang="en-US" sz="3200" dirty="0">
              <a:solidFill>
                <a:prstClr val="black"/>
              </a:solidFill>
              <a:latin typeface="Arial"/>
              <a:cs typeface="Arial"/>
            </a:endParaRPr>
          </a:p>
        </p:txBody>
      </p:sp>
      <p:sp>
        <p:nvSpPr>
          <p:cNvPr id="11" name="Rectangle 10"/>
          <p:cNvSpPr/>
          <p:nvPr/>
        </p:nvSpPr>
        <p:spPr>
          <a:xfrm>
            <a:off x="2855695" y="2656173"/>
            <a:ext cx="5371663" cy="492443"/>
          </a:xfrm>
          <a:prstGeom prst="rect">
            <a:avLst/>
          </a:prstGeom>
        </p:spPr>
        <p:txBody>
          <a:bodyPr wrap="none" lIns="0" tIns="0" rIns="0" bIns="0">
            <a:spAutoFit/>
          </a:bodyPr>
          <a:lstStyle/>
          <a:p>
            <a:r>
              <a:rPr lang="en-US" sz="3200" dirty="0" err="1" smtClean="0">
                <a:solidFill>
                  <a:prstClr val="black"/>
                </a:solidFill>
                <a:latin typeface="Arial"/>
                <a:cs typeface="Arial"/>
              </a:rPr>
              <a:t>ohio</a:t>
            </a:r>
            <a:r>
              <a:rPr lang="en-US" sz="3200" dirty="0" smtClean="0">
                <a:solidFill>
                  <a:prstClr val="black"/>
                </a:solidFill>
                <a:latin typeface="Arial"/>
                <a:cs typeface="Arial"/>
              </a:rPr>
              <a:t>-department-of-education</a:t>
            </a:r>
          </a:p>
        </p:txBody>
      </p:sp>
      <p:sp>
        <p:nvSpPr>
          <p:cNvPr id="12" name="Rectangle 11"/>
          <p:cNvSpPr/>
          <p:nvPr/>
        </p:nvSpPr>
        <p:spPr>
          <a:xfrm>
            <a:off x="2855695" y="1339441"/>
            <a:ext cx="5238614" cy="984885"/>
          </a:xfrm>
          <a:prstGeom prst="rect">
            <a:avLst/>
          </a:prstGeom>
        </p:spPr>
        <p:txBody>
          <a:bodyPr wrap="none" lIns="0" tIns="0" rIns="0" bIns="0">
            <a:spAutoFit/>
          </a:bodyPr>
          <a:lstStyle/>
          <a:p>
            <a:r>
              <a:rPr lang="en-US" sz="3200" dirty="0" smtClean="0">
                <a:solidFill>
                  <a:prstClr val="black"/>
                </a:solidFill>
                <a:latin typeface="Arial"/>
                <a:cs typeface="Arial"/>
              </a:rPr>
              <a:t>Ohio Families and Education</a:t>
            </a:r>
          </a:p>
          <a:p>
            <a:r>
              <a:rPr lang="en-US" sz="3200" dirty="0" smtClean="0">
                <a:solidFill>
                  <a:prstClr val="black"/>
                </a:solidFill>
                <a:latin typeface="Arial"/>
                <a:cs typeface="Arial"/>
              </a:rPr>
              <a:t>Ohio Teachers’ Homeroom</a:t>
            </a:r>
          </a:p>
        </p:txBody>
      </p:sp>
      <p:sp>
        <p:nvSpPr>
          <p:cNvPr id="13" name="Rectangle 12"/>
          <p:cNvSpPr/>
          <p:nvPr/>
        </p:nvSpPr>
        <p:spPr>
          <a:xfrm>
            <a:off x="2855695" y="5522187"/>
            <a:ext cx="2325317" cy="492443"/>
          </a:xfrm>
          <a:prstGeom prst="rect">
            <a:avLst/>
          </a:prstGeom>
        </p:spPr>
        <p:txBody>
          <a:bodyPr wrap="none" lIns="0" tIns="0" bIns="0">
            <a:spAutoFit/>
          </a:bodyPr>
          <a:lstStyle/>
          <a:p>
            <a:r>
              <a:rPr lang="en-US" sz="3200" dirty="0" err="1" smtClean="0">
                <a:solidFill>
                  <a:prstClr val="black"/>
                </a:solidFill>
                <a:latin typeface="Arial"/>
                <a:cs typeface="Arial"/>
              </a:rPr>
              <a:t>OhioEdDept</a:t>
            </a:r>
            <a:endParaRPr lang="en-US" sz="3200" dirty="0" smtClean="0">
              <a:solidFill>
                <a:prstClr val="black"/>
              </a:solidFill>
              <a:latin typeface="Arial"/>
              <a:cs typeface="Arial"/>
            </a:endParaRPr>
          </a:p>
        </p:txBody>
      </p:sp>
      <p:sp>
        <p:nvSpPr>
          <p:cNvPr id="14" name="Rectangle 13"/>
          <p:cNvSpPr/>
          <p:nvPr/>
        </p:nvSpPr>
        <p:spPr>
          <a:xfrm>
            <a:off x="2855695" y="3524403"/>
            <a:ext cx="4206280" cy="492443"/>
          </a:xfrm>
          <a:prstGeom prst="rect">
            <a:avLst/>
          </a:prstGeom>
        </p:spPr>
        <p:txBody>
          <a:bodyPr wrap="none" lIns="0" tIns="0" rIns="0" bIns="0">
            <a:spAutoFit/>
          </a:bodyPr>
          <a:lstStyle/>
          <a:p>
            <a:r>
              <a:rPr lang="en-US" sz="3200" dirty="0" err="1" smtClean="0">
                <a:solidFill>
                  <a:prstClr val="black"/>
                </a:solidFill>
                <a:latin typeface="Arial"/>
                <a:cs typeface="Arial"/>
              </a:rPr>
              <a:t>storify.com/ohioEdDept</a:t>
            </a:r>
            <a:endParaRPr lang="en-US" sz="3200" dirty="0" smtClean="0">
              <a:solidFill>
                <a:prstClr val="black"/>
              </a:solidFill>
              <a:latin typeface="Arial"/>
              <a:cs typeface="Arial"/>
            </a:endParaRPr>
          </a:p>
        </p:txBody>
      </p:sp>
      <p:pic>
        <p:nvPicPr>
          <p:cNvPr id="15" name="Picture 14" descr="facebook-logo.jpg"/>
          <p:cNvPicPr>
            <a:picLocks noChangeAspect="1"/>
          </p:cNvPicPr>
          <p:nvPr/>
        </p:nvPicPr>
        <p:blipFill>
          <a:blip r:embed="rId4"/>
          <a:stretch>
            <a:fillRect/>
          </a:stretch>
        </p:blipFill>
        <p:spPr>
          <a:xfrm>
            <a:off x="636002" y="4590233"/>
            <a:ext cx="1600200" cy="298703"/>
          </a:xfrm>
          <a:prstGeom prst="rect">
            <a:avLst/>
          </a:prstGeom>
        </p:spPr>
      </p:pic>
      <p:pic>
        <p:nvPicPr>
          <p:cNvPr id="17" name="Picture 16" descr="facebook-logo.jpg"/>
          <p:cNvPicPr>
            <a:picLocks noChangeAspect="1"/>
          </p:cNvPicPr>
          <p:nvPr/>
        </p:nvPicPr>
        <p:blipFill>
          <a:blip r:embed="rId5"/>
          <a:stretch>
            <a:fillRect/>
          </a:stretch>
        </p:blipFill>
        <p:spPr>
          <a:xfrm>
            <a:off x="1083597" y="5462783"/>
            <a:ext cx="1152605" cy="457200"/>
          </a:xfrm>
          <a:prstGeom prst="rect">
            <a:avLst/>
          </a:prstGeom>
        </p:spPr>
      </p:pic>
      <p:pic>
        <p:nvPicPr>
          <p:cNvPr id="18" name="Picture 17" descr="facebook-logo.jpg"/>
          <p:cNvPicPr>
            <a:picLocks noChangeAspect="1"/>
          </p:cNvPicPr>
          <p:nvPr/>
        </p:nvPicPr>
        <p:blipFill>
          <a:blip r:embed="rId6"/>
          <a:stretch>
            <a:fillRect/>
          </a:stretch>
        </p:blipFill>
        <p:spPr>
          <a:xfrm>
            <a:off x="624127" y="3581627"/>
            <a:ext cx="1600200" cy="400050"/>
          </a:xfrm>
          <a:prstGeom prst="rect">
            <a:avLst/>
          </a:prstGeom>
        </p:spPr>
      </p:pic>
    </p:spTree>
    <p:extLst>
      <p:ext uri="{BB962C8B-B14F-4D97-AF65-F5344CB8AC3E}">
        <p14:creationId xmlns:p14="http://schemas.microsoft.com/office/powerpoint/2010/main" val="4132952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Who</a:t>
            </a:r>
            <a:r>
              <a:rPr lang="en-US" kern="0" spc="-25" dirty="0"/>
              <a:t> </a:t>
            </a:r>
            <a:r>
              <a:rPr lang="en-US" kern="0" dirty="0"/>
              <a:t>is homeless?</a:t>
            </a:r>
            <a:endParaRPr lang="en-US" dirty="0"/>
          </a:p>
        </p:txBody>
      </p:sp>
      <p:sp>
        <p:nvSpPr>
          <p:cNvPr id="4" name="TextBox 3"/>
          <p:cNvSpPr txBox="1"/>
          <p:nvPr/>
        </p:nvSpPr>
        <p:spPr>
          <a:xfrm>
            <a:off x="1589103" y="1917576"/>
            <a:ext cx="6081204" cy="2836674"/>
          </a:xfrm>
          <a:prstGeom prst="rect">
            <a:avLst/>
          </a:prstGeom>
          <a:noFill/>
        </p:spPr>
        <p:txBody>
          <a:bodyPr wrap="square" rtlCol="0">
            <a:spAutoFit/>
          </a:bodyPr>
          <a:lstStyle/>
          <a:p>
            <a:pPr marL="12700" marR="5080" lvl="0" defTabSz="914400"/>
            <a:r>
              <a:rPr lang="en-US" sz="3200" spc="-5" dirty="0">
                <a:solidFill>
                  <a:prstClr val="black"/>
                </a:solidFill>
                <a:latin typeface="Arial"/>
                <a:cs typeface="Arial"/>
              </a:rPr>
              <a:t>I</a:t>
            </a:r>
            <a:r>
              <a:rPr lang="en-US" sz="3200" dirty="0">
                <a:solidFill>
                  <a:prstClr val="black"/>
                </a:solidFill>
                <a:latin typeface="Arial"/>
                <a:cs typeface="Arial"/>
              </a:rPr>
              <a:t>ndivid</a:t>
            </a:r>
            <a:r>
              <a:rPr lang="en-US" sz="3200" spc="-10" dirty="0">
                <a:solidFill>
                  <a:prstClr val="black"/>
                </a:solidFill>
                <a:latin typeface="Arial"/>
                <a:cs typeface="Arial"/>
              </a:rPr>
              <a:t>u</a:t>
            </a:r>
            <a:r>
              <a:rPr lang="en-US" sz="3200" dirty="0">
                <a:solidFill>
                  <a:prstClr val="black"/>
                </a:solidFill>
                <a:latin typeface="Arial"/>
                <a:cs typeface="Arial"/>
              </a:rPr>
              <a:t>al</a:t>
            </a:r>
            <a:r>
              <a:rPr lang="en-US" sz="3200" spc="-20" dirty="0">
                <a:solidFill>
                  <a:prstClr val="black"/>
                </a:solidFill>
                <a:latin typeface="Arial"/>
                <a:cs typeface="Arial"/>
              </a:rPr>
              <a:t> </a:t>
            </a:r>
            <a:r>
              <a:rPr lang="en-US" sz="3200" dirty="0">
                <a:solidFill>
                  <a:prstClr val="black"/>
                </a:solidFill>
                <a:latin typeface="Arial"/>
                <a:cs typeface="Arial"/>
              </a:rPr>
              <a:t>who</a:t>
            </a:r>
            <a:r>
              <a:rPr lang="en-US" sz="3200" spc="-15" dirty="0">
                <a:solidFill>
                  <a:prstClr val="black"/>
                </a:solidFill>
                <a:latin typeface="Arial"/>
                <a:cs typeface="Arial"/>
              </a:rPr>
              <a:t> </a:t>
            </a:r>
            <a:r>
              <a:rPr lang="en-US" sz="3200" dirty="0">
                <a:solidFill>
                  <a:prstClr val="black"/>
                </a:solidFill>
                <a:latin typeface="Arial"/>
                <a:cs typeface="Arial"/>
              </a:rPr>
              <a:t>lac</a:t>
            </a:r>
            <a:r>
              <a:rPr lang="en-US" sz="3200" spc="5" dirty="0">
                <a:solidFill>
                  <a:prstClr val="black"/>
                </a:solidFill>
                <a:latin typeface="Arial"/>
                <a:cs typeface="Arial"/>
              </a:rPr>
              <a:t>k</a:t>
            </a:r>
            <a:r>
              <a:rPr lang="en-US" sz="3200" dirty="0">
                <a:solidFill>
                  <a:prstClr val="black"/>
                </a:solidFill>
                <a:latin typeface="Arial"/>
                <a:cs typeface="Arial"/>
              </a:rPr>
              <a:t>s a</a:t>
            </a:r>
            <a:r>
              <a:rPr lang="en-US" sz="3200" spc="-15" dirty="0">
                <a:solidFill>
                  <a:prstClr val="black"/>
                </a:solidFill>
                <a:latin typeface="Arial"/>
                <a:cs typeface="Arial"/>
              </a:rPr>
              <a:t> </a:t>
            </a:r>
            <a:r>
              <a:rPr lang="en-US" sz="3200" dirty="0">
                <a:solidFill>
                  <a:prstClr val="black"/>
                </a:solidFill>
                <a:latin typeface="Arial"/>
                <a:cs typeface="Arial"/>
              </a:rPr>
              <a:t>fixed,</a:t>
            </a:r>
            <a:r>
              <a:rPr lang="en-US" sz="3200" spc="-25" dirty="0">
                <a:solidFill>
                  <a:prstClr val="black"/>
                </a:solidFill>
                <a:latin typeface="Arial"/>
                <a:cs typeface="Arial"/>
              </a:rPr>
              <a:t> </a:t>
            </a:r>
            <a:r>
              <a:rPr lang="en-US" sz="3200" dirty="0">
                <a:solidFill>
                  <a:prstClr val="black"/>
                </a:solidFill>
                <a:latin typeface="Arial"/>
                <a:cs typeface="Arial"/>
              </a:rPr>
              <a:t>regul</a:t>
            </a:r>
            <a:r>
              <a:rPr lang="en-US" sz="3200" spc="-15" dirty="0">
                <a:solidFill>
                  <a:prstClr val="black"/>
                </a:solidFill>
                <a:latin typeface="Arial"/>
                <a:cs typeface="Arial"/>
              </a:rPr>
              <a:t>a</a:t>
            </a:r>
            <a:r>
              <a:rPr lang="en-US" sz="3200" spc="-180" dirty="0">
                <a:solidFill>
                  <a:prstClr val="black"/>
                </a:solidFill>
                <a:latin typeface="Arial"/>
                <a:cs typeface="Arial"/>
              </a:rPr>
              <a:t>r</a:t>
            </a:r>
            <a:r>
              <a:rPr lang="en-US" sz="3200" dirty="0">
                <a:solidFill>
                  <a:prstClr val="black"/>
                </a:solidFill>
                <a:latin typeface="Arial"/>
                <a:cs typeface="Arial"/>
              </a:rPr>
              <a:t>, </a:t>
            </a:r>
            <a:r>
              <a:rPr lang="en-US" sz="3200" spc="-5" dirty="0">
                <a:solidFill>
                  <a:prstClr val="black"/>
                </a:solidFill>
                <a:latin typeface="Arial"/>
                <a:cs typeface="Arial"/>
              </a:rPr>
              <a:t>an</a:t>
            </a:r>
            <a:r>
              <a:rPr lang="en-US" sz="3200" dirty="0">
                <a:solidFill>
                  <a:prstClr val="black"/>
                </a:solidFill>
                <a:latin typeface="Arial"/>
                <a:cs typeface="Arial"/>
              </a:rPr>
              <a:t>d</a:t>
            </a:r>
            <a:r>
              <a:rPr lang="en-US" sz="3200" spc="-5" dirty="0">
                <a:solidFill>
                  <a:prstClr val="black"/>
                </a:solidFill>
                <a:latin typeface="Arial"/>
                <a:cs typeface="Arial"/>
              </a:rPr>
              <a:t> adequat</a:t>
            </a:r>
            <a:r>
              <a:rPr lang="en-US" sz="3200" dirty="0">
                <a:solidFill>
                  <a:prstClr val="black"/>
                </a:solidFill>
                <a:latin typeface="Arial"/>
                <a:cs typeface="Arial"/>
              </a:rPr>
              <a:t>e</a:t>
            </a:r>
            <a:r>
              <a:rPr lang="en-US" sz="3200" spc="-15" dirty="0">
                <a:solidFill>
                  <a:prstClr val="black"/>
                </a:solidFill>
                <a:latin typeface="Arial"/>
                <a:cs typeface="Arial"/>
              </a:rPr>
              <a:t> </a:t>
            </a:r>
            <a:r>
              <a:rPr lang="en-US" sz="3200" spc="-5" dirty="0">
                <a:solidFill>
                  <a:prstClr val="black"/>
                </a:solidFill>
                <a:latin typeface="Arial"/>
                <a:cs typeface="Arial"/>
              </a:rPr>
              <a:t>nighttim</a:t>
            </a:r>
            <a:r>
              <a:rPr lang="en-US" sz="3200" dirty="0">
                <a:solidFill>
                  <a:prstClr val="black"/>
                </a:solidFill>
                <a:latin typeface="Arial"/>
                <a:cs typeface="Arial"/>
              </a:rPr>
              <a:t>e</a:t>
            </a:r>
            <a:r>
              <a:rPr lang="en-US" sz="3200" spc="-40" dirty="0">
                <a:solidFill>
                  <a:prstClr val="black"/>
                </a:solidFill>
                <a:latin typeface="Arial"/>
                <a:cs typeface="Arial"/>
              </a:rPr>
              <a:t> </a:t>
            </a:r>
            <a:r>
              <a:rPr lang="en-US" sz="3200" dirty="0">
                <a:solidFill>
                  <a:prstClr val="black"/>
                </a:solidFill>
                <a:latin typeface="Arial"/>
                <a:cs typeface="Arial"/>
              </a:rPr>
              <a:t>residence</a:t>
            </a:r>
          </a:p>
          <a:p>
            <a:pPr lvl="0" defTabSz="914400"/>
            <a:endParaRPr lang="en-US" sz="1000" dirty="0">
              <a:solidFill>
                <a:prstClr val="black"/>
              </a:solidFill>
              <a:latin typeface="Times New Roman"/>
              <a:cs typeface="Times New Roman"/>
            </a:endParaRPr>
          </a:p>
          <a:p>
            <a:pPr lvl="0" defTabSz="914400"/>
            <a:endParaRPr lang="en-US" sz="1000" dirty="0">
              <a:solidFill>
                <a:prstClr val="black"/>
              </a:solidFill>
              <a:latin typeface="Times New Roman"/>
              <a:cs typeface="Times New Roman"/>
            </a:endParaRPr>
          </a:p>
          <a:p>
            <a:pPr lvl="0" defTabSz="914400">
              <a:spcBef>
                <a:spcPts val="6"/>
              </a:spcBef>
            </a:pPr>
            <a:endParaRPr lang="en-US" sz="700" dirty="0">
              <a:solidFill>
                <a:prstClr val="black"/>
              </a:solidFill>
              <a:latin typeface="Times New Roman"/>
              <a:cs typeface="Times New Roman"/>
            </a:endParaRPr>
          </a:p>
          <a:p>
            <a:pPr marL="1270" lvl="0" defTabSz="914400">
              <a:lnSpc>
                <a:spcPts val="650"/>
              </a:lnSpc>
            </a:pPr>
            <a:endParaRPr lang="en-US" sz="700" dirty="0">
              <a:solidFill>
                <a:prstClr val="black"/>
              </a:solidFill>
              <a:latin typeface="Times New Roman"/>
              <a:cs typeface="Times New Roman"/>
            </a:endParaRPr>
          </a:p>
          <a:p>
            <a:pPr marL="12700" lvl="0" defTabSz="914400">
              <a:spcBef>
                <a:spcPts val="2065"/>
              </a:spcBef>
            </a:pPr>
            <a:r>
              <a:rPr lang="en-US" sz="3200" dirty="0">
                <a:solidFill>
                  <a:prstClr val="black"/>
                </a:solidFill>
                <a:latin typeface="Arial"/>
                <a:cs typeface="Arial"/>
              </a:rPr>
              <a:t>Inclu</a:t>
            </a:r>
            <a:r>
              <a:rPr lang="en-US" sz="3200" spc="-15" dirty="0">
                <a:solidFill>
                  <a:prstClr val="black"/>
                </a:solidFill>
                <a:latin typeface="Arial"/>
                <a:cs typeface="Arial"/>
              </a:rPr>
              <a:t>d</a:t>
            </a:r>
            <a:r>
              <a:rPr lang="en-US" sz="3200" dirty="0">
                <a:solidFill>
                  <a:prstClr val="black"/>
                </a:solidFill>
                <a:latin typeface="Arial"/>
                <a:cs typeface="Arial"/>
              </a:rPr>
              <a:t>es</a:t>
            </a:r>
            <a:r>
              <a:rPr lang="en-US" sz="3200" spc="-25" dirty="0">
                <a:solidFill>
                  <a:prstClr val="black"/>
                </a:solidFill>
                <a:latin typeface="Arial"/>
                <a:cs typeface="Arial"/>
              </a:rPr>
              <a:t> </a:t>
            </a:r>
            <a:r>
              <a:rPr lang="en-US" sz="3200" dirty="0">
                <a:solidFill>
                  <a:prstClr val="black"/>
                </a:solidFill>
                <a:latin typeface="Arial"/>
                <a:cs typeface="Arial"/>
              </a:rPr>
              <a:t>childr</a:t>
            </a:r>
            <a:r>
              <a:rPr lang="en-US" sz="3200" spc="-10" dirty="0">
                <a:solidFill>
                  <a:prstClr val="black"/>
                </a:solidFill>
                <a:latin typeface="Arial"/>
                <a:cs typeface="Arial"/>
              </a:rPr>
              <a:t>e</a:t>
            </a:r>
            <a:r>
              <a:rPr lang="en-US" sz="3200" dirty="0">
                <a:solidFill>
                  <a:prstClr val="black"/>
                </a:solidFill>
                <a:latin typeface="Arial"/>
                <a:cs typeface="Arial"/>
              </a:rPr>
              <a:t>n</a:t>
            </a:r>
            <a:r>
              <a:rPr lang="en-US" sz="3200" spc="-20" dirty="0">
                <a:solidFill>
                  <a:prstClr val="black"/>
                </a:solidFill>
                <a:latin typeface="Arial"/>
                <a:cs typeface="Arial"/>
              </a:rPr>
              <a:t> </a:t>
            </a:r>
            <a:r>
              <a:rPr lang="en-US" sz="3200" dirty="0">
                <a:solidFill>
                  <a:prstClr val="black"/>
                </a:solidFill>
                <a:latin typeface="Arial"/>
                <a:cs typeface="Arial"/>
              </a:rPr>
              <a:t>and</a:t>
            </a:r>
            <a:r>
              <a:rPr lang="en-US" sz="3200" spc="-15" dirty="0">
                <a:solidFill>
                  <a:prstClr val="black"/>
                </a:solidFill>
                <a:latin typeface="Arial"/>
                <a:cs typeface="Arial"/>
              </a:rPr>
              <a:t> </a:t>
            </a:r>
            <a:r>
              <a:rPr lang="en-US" sz="3200" dirty="0">
                <a:solidFill>
                  <a:prstClr val="black"/>
                </a:solidFill>
                <a:latin typeface="Arial"/>
                <a:cs typeface="Arial"/>
              </a:rPr>
              <a:t>youth</a:t>
            </a:r>
          </a:p>
        </p:txBody>
      </p:sp>
    </p:spTree>
    <p:extLst>
      <p:ext uri="{BB962C8B-B14F-4D97-AF65-F5344CB8AC3E}">
        <p14:creationId xmlns:p14="http://schemas.microsoft.com/office/powerpoint/2010/main" val="2265565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Who</a:t>
            </a:r>
            <a:r>
              <a:rPr lang="en-US" kern="0" spc="-25" dirty="0"/>
              <a:t> </a:t>
            </a:r>
            <a:r>
              <a:rPr lang="en-US" kern="0" dirty="0"/>
              <a:t>is homeless?</a:t>
            </a:r>
            <a:endParaRPr lang="en-US" dirty="0"/>
          </a:p>
        </p:txBody>
      </p:sp>
      <p:sp>
        <p:nvSpPr>
          <p:cNvPr id="3" name="Content Placeholder 2"/>
          <p:cNvSpPr>
            <a:spLocks noGrp="1"/>
          </p:cNvSpPr>
          <p:nvPr>
            <p:ph idx="1"/>
          </p:nvPr>
        </p:nvSpPr>
        <p:spPr/>
        <p:txBody>
          <a:bodyPr/>
          <a:lstStyle/>
          <a:p>
            <a:pPr marL="12700" lvl="0" indent="0" defTabSz="914400">
              <a:spcBef>
                <a:spcPts val="0"/>
              </a:spcBef>
              <a:buNone/>
            </a:pPr>
            <a:r>
              <a:rPr lang="en-US" dirty="0">
                <a:solidFill>
                  <a:prstClr val="black"/>
                </a:solidFill>
              </a:rPr>
              <a:t>Sh</a:t>
            </a:r>
            <a:r>
              <a:rPr lang="en-US" spc="-15" dirty="0">
                <a:solidFill>
                  <a:prstClr val="black"/>
                </a:solidFill>
              </a:rPr>
              <a:t>a</a:t>
            </a:r>
            <a:r>
              <a:rPr lang="en-US" dirty="0">
                <a:solidFill>
                  <a:prstClr val="black"/>
                </a:solidFill>
              </a:rPr>
              <a:t>ring</a:t>
            </a:r>
            <a:r>
              <a:rPr lang="en-US" spc="-15" dirty="0">
                <a:solidFill>
                  <a:prstClr val="black"/>
                </a:solidFill>
              </a:rPr>
              <a:t> </a:t>
            </a:r>
            <a:r>
              <a:rPr lang="en-US" dirty="0">
                <a:solidFill>
                  <a:prstClr val="black"/>
                </a:solidFill>
              </a:rPr>
              <a:t>h</a:t>
            </a:r>
            <a:r>
              <a:rPr lang="en-US" spc="-15" dirty="0">
                <a:solidFill>
                  <a:prstClr val="black"/>
                </a:solidFill>
              </a:rPr>
              <a:t>o</a:t>
            </a:r>
            <a:r>
              <a:rPr lang="en-US" dirty="0">
                <a:solidFill>
                  <a:prstClr val="black"/>
                </a:solidFill>
              </a:rPr>
              <a:t>using</a:t>
            </a:r>
          </a:p>
          <a:p>
            <a:pPr marL="0" indent="0">
              <a:buNone/>
            </a:pPr>
            <a:endParaRPr lang="en-US" b="1" dirty="0" smtClean="0"/>
          </a:p>
          <a:p>
            <a:pPr marL="12700" lvl="0" indent="0" defTabSz="914400">
              <a:spcBef>
                <a:spcPts val="0"/>
              </a:spcBef>
              <a:buNone/>
            </a:pPr>
            <a:r>
              <a:rPr lang="en-US" dirty="0">
                <a:solidFill>
                  <a:prstClr val="black"/>
                </a:solidFill>
              </a:rPr>
              <a:t>Livi</a:t>
            </a:r>
            <a:r>
              <a:rPr lang="en-US" spc="-15" dirty="0">
                <a:solidFill>
                  <a:prstClr val="black"/>
                </a:solidFill>
              </a:rPr>
              <a:t>n</a:t>
            </a:r>
            <a:r>
              <a:rPr lang="en-US" dirty="0">
                <a:solidFill>
                  <a:prstClr val="black"/>
                </a:solidFill>
              </a:rPr>
              <a:t>g </a:t>
            </a:r>
            <a:r>
              <a:rPr lang="en-US" spc="-15" dirty="0">
                <a:solidFill>
                  <a:prstClr val="black"/>
                </a:solidFill>
              </a:rPr>
              <a:t>i</a:t>
            </a:r>
            <a:r>
              <a:rPr lang="en-US" dirty="0">
                <a:solidFill>
                  <a:prstClr val="black"/>
                </a:solidFill>
              </a:rPr>
              <a:t>n </a:t>
            </a:r>
            <a:r>
              <a:rPr lang="en-US" spc="-15" dirty="0">
                <a:solidFill>
                  <a:prstClr val="black"/>
                </a:solidFill>
              </a:rPr>
              <a:t>m</a:t>
            </a:r>
            <a:r>
              <a:rPr lang="en-US" dirty="0">
                <a:solidFill>
                  <a:prstClr val="black"/>
                </a:solidFill>
              </a:rPr>
              <a:t>ot</a:t>
            </a:r>
            <a:r>
              <a:rPr lang="en-US" spc="-15" dirty="0">
                <a:solidFill>
                  <a:prstClr val="black"/>
                </a:solidFill>
              </a:rPr>
              <a:t>e</a:t>
            </a:r>
            <a:r>
              <a:rPr lang="en-US" dirty="0">
                <a:solidFill>
                  <a:prstClr val="black"/>
                </a:solidFill>
              </a:rPr>
              <a:t>ls,</a:t>
            </a:r>
            <a:r>
              <a:rPr lang="en-US" spc="-15" dirty="0">
                <a:solidFill>
                  <a:prstClr val="black"/>
                </a:solidFill>
              </a:rPr>
              <a:t> </a:t>
            </a:r>
            <a:r>
              <a:rPr lang="en-US" dirty="0">
                <a:solidFill>
                  <a:prstClr val="black"/>
                </a:solidFill>
              </a:rPr>
              <a:t>h</a:t>
            </a:r>
            <a:r>
              <a:rPr lang="en-US" spc="-10" dirty="0">
                <a:solidFill>
                  <a:prstClr val="black"/>
                </a:solidFill>
              </a:rPr>
              <a:t>o</a:t>
            </a:r>
            <a:r>
              <a:rPr lang="en-US" dirty="0">
                <a:solidFill>
                  <a:prstClr val="black"/>
                </a:solidFill>
              </a:rPr>
              <a:t>te</a:t>
            </a:r>
            <a:r>
              <a:rPr lang="en-US" spc="-15" dirty="0">
                <a:solidFill>
                  <a:prstClr val="black"/>
                </a:solidFill>
              </a:rPr>
              <a:t>l</a:t>
            </a:r>
            <a:r>
              <a:rPr lang="en-US" dirty="0">
                <a:solidFill>
                  <a:prstClr val="black"/>
                </a:solidFill>
              </a:rPr>
              <a:t>s, tra</a:t>
            </a:r>
            <a:r>
              <a:rPr lang="en-US" spc="-10" dirty="0">
                <a:solidFill>
                  <a:prstClr val="black"/>
                </a:solidFill>
              </a:rPr>
              <a:t>i</a:t>
            </a:r>
            <a:r>
              <a:rPr lang="en-US" dirty="0">
                <a:solidFill>
                  <a:prstClr val="black"/>
                </a:solidFill>
              </a:rPr>
              <a:t>ler</a:t>
            </a:r>
            <a:r>
              <a:rPr lang="en-US" spc="-25" dirty="0">
                <a:solidFill>
                  <a:prstClr val="black"/>
                </a:solidFill>
              </a:rPr>
              <a:t> </a:t>
            </a:r>
            <a:r>
              <a:rPr lang="en-US" dirty="0">
                <a:solidFill>
                  <a:prstClr val="black"/>
                </a:solidFill>
              </a:rPr>
              <a:t>p</a:t>
            </a:r>
            <a:r>
              <a:rPr lang="en-US" spc="-10" dirty="0">
                <a:solidFill>
                  <a:prstClr val="black"/>
                </a:solidFill>
              </a:rPr>
              <a:t>a</a:t>
            </a:r>
            <a:r>
              <a:rPr lang="en-US" dirty="0">
                <a:solidFill>
                  <a:prstClr val="black"/>
                </a:solidFill>
              </a:rPr>
              <a:t>rks</a:t>
            </a:r>
          </a:p>
          <a:p>
            <a:pPr marL="0" lvl="0" indent="0" defTabSz="914400">
              <a:spcBef>
                <a:spcPts val="47"/>
              </a:spcBef>
              <a:buNone/>
            </a:pPr>
            <a:endParaRPr lang="en-US" sz="3300" dirty="0">
              <a:solidFill>
                <a:prstClr val="black"/>
              </a:solidFill>
              <a:latin typeface="Times New Roman"/>
              <a:cs typeface="Times New Roman"/>
            </a:endParaRPr>
          </a:p>
          <a:p>
            <a:pPr marL="12700" marR="297180" lvl="0" indent="0" defTabSz="914400">
              <a:spcBef>
                <a:spcPts val="0"/>
              </a:spcBef>
              <a:buNone/>
            </a:pPr>
            <a:r>
              <a:rPr lang="en-US" dirty="0">
                <a:solidFill>
                  <a:prstClr val="black"/>
                </a:solidFill>
              </a:rPr>
              <a:t>Livi</a:t>
            </a:r>
            <a:r>
              <a:rPr lang="en-US" spc="-15" dirty="0">
                <a:solidFill>
                  <a:prstClr val="black"/>
                </a:solidFill>
              </a:rPr>
              <a:t>n</a:t>
            </a:r>
            <a:r>
              <a:rPr lang="en-US" dirty="0">
                <a:solidFill>
                  <a:prstClr val="black"/>
                </a:solidFill>
              </a:rPr>
              <a:t>g </a:t>
            </a:r>
            <a:r>
              <a:rPr lang="en-US" spc="-15" dirty="0">
                <a:solidFill>
                  <a:prstClr val="black"/>
                </a:solidFill>
              </a:rPr>
              <a:t>i</a:t>
            </a:r>
            <a:r>
              <a:rPr lang="en-US" dirty="0">
                <a:solidFill>
                  <a:prstClr val="black"/>
                </a:solidFill>
              </a:rPr>
              <a:t>n </a:t>
            </a:r>
            <a:r>
              <a:rPr lang="en-US" spc="-15" dirty="0">
                <a:solidFill>
                  <a:prstClr val="black"/>
                </a:solidFill>
              </a:rPr>
              <a:t>e</a:t>
            </a:r>
            <a:r>
              <a:rPr lang="en-US" dirty="0">
                <a:solidFill>
                  <a:prstClr val="black"/>
                </a:solidFill>
              </a:rPr>
              <a:t>m</a:t>
            </a:r>
            <a:r>
              <a:rPr lang="en-US" spc="-10" dirty="0">
                <a:solidFill>
                  <a:prstClr val="black"/>
                </a:solidFill>
              </a:rPr>
              <a:t>e</a:t>
            </a:r>
            <a:r>
              <a:rPr lang="en-US" dirty="0">
                <a:solidFill>
                  <a:prstClr val="black"/>
                </a:solidFill>
              </a:rPr>
              <a:t>rg</a:t>
            </a:r>
            <a:r>
              <a:rPr lang="en-US" spc="-10" dirty="0">
                <a:solidFill>
                  <a:prstClr val="black"/>
                </a:solidFill>
              </a:rPr>
              <a:t>e</a:t>
            </a:r>
            <a:r>
              <a:rPr lang="en-US" dirty="0">
                <a:solidFill>
                  <a:prstClr val="black"/>
                </a:solidFill>
              </a:rPr>
              <a:t>ncy</a:t>
            </a:r>
            <a:r>
              <a:rPr lang="en-US" spc="-20" dirty="0">
                <a:solidFill>
                  <a:prstClr val="black"/>
                </a:solidFill>
              </a:rPr>
              <a:t> </a:t>
            </a:r>
            <a:r>
              <a:rPr lang="en-US" dirty="0">
                <a:solidFill>
                  <a:prstClr val="black"/>
                </a:solidFill>
              </a:rPr>
              <a:t>or</a:t>
            </a:r>
            <a:r>
              <a:rPr lang="en-US" spc="-20" dirty="0">
                <a:solidFill>
                  <a:prstClr val="black"/>
                </a:solidFill>
              </a:rPr>
              <a:t> </a:t>
            </a:r>
            <a:r>
              <a:rPr lang="en-US" dirty="0">
                <a:solidFill>
                  <a:prstClr val="black"/>
                </a:solidFill>
              </a:rPr>
              <a:t>tra</a:t>
            </a:r>
            <a:r>
              <a:rPr lang="en-US" spc="-15" dirty="0">
                <a:solidFill>
                  <a:prstClr val="black"/>
                </a:solidFill>
              </a:rPr>
              <a:t>n</a:t>
            </a:r>
            <a:r>
              <a:rPr lang="en-US" dirty="0">
                <a:solidFill>
                  <a:prstClr val="black"/>
                </a:solidFill>
              </a:rPr>
              <a:t>sitio</a:t>
            </a:r>
            <a:r>
              <a:rPr lang="en-US" spc="-15" dirty="0">
                <a:solidFill>
                  <a:prstClr val="black"/>
                </a:solidFill>
              </a:rPr>
              <a:t>n</a:t>
            </a:r>
            <a:r>
              <a:rPr lang="en-US" dirty="0">
                <a:solidFill>
                  <a:prstClr val="black"/>
                </a:solidFill>
              </a:rPr>
              <a:t>al h</a:t>
            </a:r>
            <a:r>
              <a:rPr lang="en-US" spc="-10" dirty="0">
                <a:solidFill>
                  <a:prstClr val="black"/>
                </a:solidFill>
              </a:rPr>
              <a:t>o</a:t>
            </a:r>
            <a:r>
              <a:rPr lang="en-US" dirty="0">
                <a:solidFill>
                  <a:prstClr val="black"/>
                </a:solidFill>
              </a:rPr>
              <a:t>using</a:t>
            </a:r>
          </a:p>
          <a:p>
            <a:pPr marL="0" indent="0">
              <a:buNone/>
            </a:pPr>
            <a:endParaRPr lang="en-US" dirty="0" smtClean="0"/>
          </a:p>
          <a:p>
            <a:pPr marL="12700" lvl="0" indent="0" defTabSz="914400">
              <a:spcBef>
                <a:spcPts val="0"/>
              </a:spcBef>
              <a:buNone/>
            </a:pPr>
            <a:r>
              <a:rPr lang="en-US" dirty="0">
                <a:solidFill>
                  <a:prstClr val="black"/>
                </a:solidFill>
              </a:rPr>
              <a:t>Ab</a:t>
            </a:r>
            <a:r>
              <a:rPr lang="en-US" spc="-15" dirty="0">
                <a:solidFill>
                  <a:prstClr val="black"/>
                </a:solidFill>
              </a:rPr>
              <a:t>a</a:t>
            </a:r>
            <a:r>
              <a:rPr lang="en-US" dirty="0">
                <a:solidFill>
                  <a:prstClr val="black"/>
                </a:solidFill>
              </a:rPr>
              <a:t>n</a:t>
            </a:r>
            <a:r>
              <a:rPr lang="en-US" spc="-10" dirty="0">
                <a:solidFill>
                  <a:prstClr val="black"/>
                </a:solidFill>
              </a:rPr>
              <a:t>d</a:t>
            </a:r>
            <a:r>
              <a:rPr lang="en-US" dirty="0">
                <a:solidFill>
                  <a:prstClr val="black"/>
                </a:solidFill>
              </a:rPr>
              <a:t>o</a:t>
            </a:r>
            <a:r>
              <a:rPr lang="en-US" spc="-10" dirty="0">
                <a:solidFill>
                  <a:prstClr val="black"/>
                </a:solidFill>
              </a:rPr>
              <a:t>n</a:t>
            </a:r>
            <a:r>
              <a:rPr lang="en-US" dirty="0">
                <a:solidFill>
                  <a:prstClr val="black"/>
                </a:solidFill>
              </a:rPr>
              <a:t>ed</a:t>
            </a:r>
            <a:r>
              <a:rPr lang="en-US" spc="-25" dirty="0">
                <a:solidFill>
                  <a:prstClr val="black"/>
                </a:solidFill>
              </a:rPr>
              <a:t> </a:t>
            </a:r>
            <a:r>
              <a:rPr lang="en-US" dirty="0">
                <a:solidFill>
                  <a:prstClr val="black"/>
                </a:solidFill>
              </a:rPr>
              <a:t>in h</a:t>
            </a:r>
            <a:r>
              <a:rPr lang="en-US" spc="-10" dirty="0">
                <a:solidFill>
                  <a:prstClr val="black"/>
                </a:solidFill>
              </a:rPr>
              <a:t>o</a:t>
            </a:r>
            <a:r>
              <a:rPr lang="en-US" dirty="0">
                <a:solidFill>
                  <a:prstClr val="black"/>
                </a:solidFill>
              </a:rPr>
              <a:t>spit</a:t>
            </a:r>
            <a:r>
              <a:rPr lang="en-US" spc="-10" dirty="0">
                <a:solidFill>
                  <a:prstClr val="black"/>
                </a:solidFill>
              </a:rPr>
              <a:t>a</a:t>
            </a:r>
            <a:r>
              <a:rPr lang="en-US" dirty="0">
                <a:solidFill>
                  <a:prstClr val="black"/>
                </a:solidFill>
              </a:rPr>
              <a:t>ls</a:t>
            </a:r>
          </a:p>
        </p:txBody>
      </p:sp>
      <p:cxnSp>
        <p:nvCxnSpPr>
          <p:cNvPr id="4" name="Straight Connector 3"/>
          <p:cNvCxnSpPr/>
          <p:nvPr/>
        </p:nvCxnSpPr>
        <p:spPr bwMode="auto">
          <a:xfrm>
            <a:off x="457200" y="1812866"/>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5" name="Straight Connector 4"/>
          <p:cNvCxnSpPr/>
          <p:nvPr/>
        </p:nvCxnSpPr>
        <p:spPr bwMode="auto">
          <a:xfrm>
            <a:off x="457200" y="3047062"/>
            <a:ext cx="7348136"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18151"/>
            <a:ext cx="7394575" cy="10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154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2492990"/>
          </a:xfrm>
        </p:spPr>
        <p:txBody>
          <a:bodyPr/>
          <a:lstStyle/>
          <a:p>
            <a:pPr lvl="0" defTabSz="914400">
              <a:spcBef>
                <a:spcPts val="0"/>
              </a:spcBef>
            </a:pPr>
            <a:r>
              <a:rPr lang="en-US" sz="6000" dirty="0">
                <a:ea typeface="+mn-ea"/>
              </a:rPr>
              <a:t>How many</a:t>
            </a:r>
            <a:r>
              <a:rPr lang="en-US" sz="6000" spc="-15" dirty="0">
                <a:ea typeface="+mn-ea"/>
              </a:rPr>
              <a:t> </a:t>
            </a:r>
            <a:r>
              <a:rPr lang="en-US" sz="6000" dirty="0">
                <a:ea typeface="+mn-ea"/>
              </a:rPr>
              <a:t>stude</a:t>
            </a:r>
            <a:r>
              <a:rPr lang="en-US" sz="6000" spc="-20" dirty="0">
                <a:ea typeface="+mn-ea"/>
              </a:rPr>
              <a:t>n</a:t>
            </a:r>
            <a:r>
              <a:rPr lang="en-US" sz="6000" dirty="0">
                <a:ea typeface="+mn-ea"/>
              </a:rPr>
              <a:t>ts</a:t>
            </a:r>
            <a:r>
              <a:rPr lang="en-US" sz="6000" b="0" dirty="0">
                <a:solidFill>
                  <a:prstClr val="black"/>
                </a:solidFill>
                <a:ea typeface="+mn-ea"/>
              </a:rPr>
              <a:t/>
            </a:r>
            <a:br>
              <a:rPr lang="en-US" sz="6000" b="0" dirty="0">
                <a:solidFill>
                  <a:prstClr val="black"/>
                </a:solidFill>
                <a:ea typeface="+mn-ea"/>
              </a:rPr>
            </a:br>
            <a:r>
              <a:rPr lang="en-US" sz="6000" dirty="0">
                <a:ea typeface="+mn-ea"/>
              </a:rPr>
              <a:t>are</a:t>
            </a:r>
            <a:r>
              <a:rPr lang="en-US" sz="6000" spc="5" dirty="0">
                <a:ea typeface="+mn-ea"/>
              </a:rPr>
              <a:t> </a:t>
            </a:r>
            <a:r>
              <a:rPr lang="en-US" sz="6000" dirty="0">
                <a:ea typeface="+mn-ea"/>
              </a:rPr>
              <a:t>homeless?</a:t>
            </a:r>
            <a:r>
              <a:rPr lang="en-US" sz="6000" b="0" dirty="0">
                <a:solidFill>
                  <a:prstClr val="black"/>
                </a:solidFill>
                <a:ea typeface="+mn-ea"/>
              </a:rPr>
              <a:t/>
            </a:r>
            <a:br>
              <a:rPr lang="en-US" sz="6000" b="0" dirty="0">
                <a:solidFill>
                  <a:prstClr val="black"/>
                </a:solidFill>
                <a:ea typeface="+mn-ea"/>
              </a:rPr>
            </a:br>
            <a:endParaRPr lang="en-US" dirty="0"/>
          </a:p>
        </p:txBody>
      </p:sp>
    </p:spTree>
    <p:extLst>
      <p:ext uri="{BB962C8B-B14F-4D97-AF65-F5344CB8AC3E}">
        <p14:creationId xmlns:p14="http://schemas.microsoft.com/office/powerpoint/2010/main" val="3073478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2700" lvl="0" indent="0" defTabSz="914400">
              <a:lnSpc>
                <a:spcPts val="23775"/>
              </a:lnSpc>
              <a:spcBef>
                <a:spcPts val="0"/>
              </a:spcBef>
              <a:buNone/>
            </a:pPr>
            <a:r>
              <a:rPr lang="en-US" sz="19900" dirty="0">
                <a:solidFill>
                  <a:prstClr val="black"/>
                </a:solidFill>
              </a:rPr>
              <a:t>23,748</a:t>
            </a:r>
          </a:p>
          <a:p>
            <a:endParaRPr lang="en-US" dirty="0"/>
          </a:p>
        </p:txBody>
      </p:sp>
    </p:spTree>
    <p:extLst>
      <p:ext uri="{BB962C8B-B14F-4D97-AF65-F5344CB8AC3E}">
        <p14:creationId xmlns:p14="http://schemas.microsoft.com/office/powerpoint/2010/main" val="193631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972" y="292963"/>
            <a:ext cx="8970028" cy="576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5028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5B1FABC32805468FE9B806B792CFE9" ma:contentTypeVersion="1" ma:contentTypeDescription="Create a new document." ma:contentTypeScope="" ma:versionID="7816300b107979b0377c2283553afb8e">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A317C4-3467-43D4-BFE5-9F8516BB7E7A}">
  <ds:schemaRefs>
    <ds:schemaRef ds:uri="http://purl.org/dc/dcmitype/"/>
    <ds:schemaRef ds:uri="http://purl.org/dc/terms/"/>
    <ds:schemaRef ds:uri="http://schemas.microsoft.com/sharepoint/v3"/>
    <ds:schemaRef ds:uri="http://schemas.microsoft.com/office/2006/documentManagement/types"/>
    <ds:schemaRef ds:uri="http://purl.org/dc/elements/1.1/"/>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640317DC-592D-4C52-8FB5-DACE868883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06F1B4-6B39-424C-8135-BC1BE26616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141</TotalTime>
  <Words>690</Words>
  <Application>Microsoft Office PowerPoint</Application>
  <PresentationFormat>On-screen Show (4:3)</PresentationFormat>
  <Paragraphs>185</Paragraphs>
  <Slides>48</Slides>
  <Notes>2</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McKinney-Vento Homeless Education Assistance Act</vt:lpstr>
      <vt:lpstr>PowerPoint Presentation</vt:lpstr>
      <vt:lpstr>Right to a Free Public Education </vt:lpstr>
      <vt:lpstr>McKinney-Vento Homeless Education Assistance Act</vt:lpstr>
      <vt:lpstr>Who is homeless?</vt:lpstr>
      <vt:lpstr>Who is homeless?</vt:lpstr>
      <vt:lpstr>How many students are homeless? </vt:lpstr>
      <vt:lpstr>PowerPoint Presentation</vt:lpstr>
      <vt:lpstr>PowerPoint Presentation</vt:lpstr>
      <vt:lpstr>Where are they living? </vt:lpstr>
      <vt:lpstr>PowerPoint Presentation</vt:lpstr>
      <vt:lpstr>PowerPoint Presentation</vt:lpstr>
      <vt:lpstr>McKinney-Vento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Collection </vt:lpstr>
      <vt:lpstr>Data Collection</vt:lpstr>
      <vt:lpstr>PowerPoint Presentation</vt:lpstr>
      <vt:lpstr>Transportation</vt:lpstr>
      <vt:lpstr>Board Policy </vt:lpstr>
      <vt:lpstr>PowerPoint Presentation</vt:lpstr>
      <vt:lpstr>PowerPoint Presentation</vt:lpstr>
      <vt:lpstr>Title I Part A Set Aside</vt:lpstr>
      <vt:lpstr>Serving Homeless Children and Youth Under Title I, Part A</vt:lpstr>
      <vt:lpstr>Serving Homeless Children and Youth Under Title I, Part A</vt:lpstr>
      <vt:lpstr>Serving Homeless Children and Youth Under title I, Part A</vt:lpstr>
      <vt:lpstr>New Authority</vt:lpstr>
      <vt:lpstr>New Authority</vt:lpstr>
      <vt:lpstr>Unaccompanied Immigrant Children </vt:lpstr>
      <vt:lpstr>Program Audit and Compliance Tracking System </vt:lpstr>
      <vt:lpstr>PowerPoint Presentation</vt:lpstr>
      <vt:lpstr>PowerPoint Presentation</vt:lpstr>
      <vt:lpstr>Train school enrollment personnel to:</vt:lpstr>
      <vt:lpstr>Possible Signs of Homelessness</vt:lpstr>
      <vt:lpstr>Possible Signs of Homelessness</vt:lpstr>
      <vt:lpstr>PowerPoint Presentation</vt:lpstr>
      <vt:lpstr>PowerPoint Presentation</vt:lpstr>
      <vt:lpstr>education.ohio.gov</vt:lpstr>
      <vt:lpstr>Social Media</vt:lpstr>
    </vt:vector>
  </TitlesOfParts>
  <Company>Sanger &amp; Eby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Ashley Ramous</dc:creator>
  <cp:lastModifiedBy>Brian Rau</cp:lastModifiedBy>
  <cp:revision>31</cp:revision>
  <dcterms:created xsi:type="dcterms:W3CDTF">2013-05-22T22:25:08Z</dcterms:created>
  <dcterms:modified xsi:type="dcterms:W3CDTF">2015-08-21T12:07:29Z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0x010100205B1FABC32805468FE9B806B792CFE9</vt:lpwstr>
  </property>
</Properties>
</file>